
<file path=[Content_Types].xml><?xml version="1.0" encoding="utf-8"?>
<Types xmlns="http://schemas.openxmlformats.org/package/2006/content-types">
  <Default Extension="png" ContentType="image/png"/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85F0E-237D-4ACA-983C-FE923DF95915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C822-B98C-40CA-9700-8E4490236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13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20229-6A7C-4A4A-923E-6B82CC6D79A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0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20229-6A7C-4A4A-923E-6B82CC6D79A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20229-6A7C-4A4A-923E-6B82CC6D79A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747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20229-6A7C-4A4A-923E-6B82CC6D79A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43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7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6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28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D9BF-2F2A-45A6-BF9D-E8AB7C6565A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47200" y="6655346"/>
            <a:ext cx="2844800" cy="340147"/>
          </a:xfrm>
        </p:spPr>
        <p:txBody>
          <a:bodyPr/>
          <a:lstStyle>
            <a:lvl1pPr>
              <a:defRPr sz="900">
                <a:latin typeface="小塚ゴシック Std B" pitchFamily="34" charset="-128"/>
                <a:ea typeface="小塚ゴシック Std B" pitchFamily="34" charset="-128"/>
              </a:defRPr>
            </a:lvl1pPr>
          </a:lstStyle>
          <a:p>
            <a:fld id="{8907C297-4A93-4312-BE3C-4479FE1FDA3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127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D9BF-2F2A-45A6-BF9D-E8AB7C6565A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47200" y="6655346"/>
            <a:ext cx="2844800" cy="340147"/>
          </a:xfrm>
        </p:spPr>
        <p:txBody>
          <a:bodyPr/>
          <a:lstStyle>
            <a:lvl1pPr>
              <a:defRPr sz="900">
                <a:latin typeface="小塚ゴシック Std B" pitchFamily="34" charset="-128"/>
                <a:ea typeface="小塚ゴシック Std B" pitchFamily="34" charset="-128"/>
              </a:defRPr>
            </a:lvl1pPr>
          </a:lstStyle>
          <a:p>
            <a:fld id="{8907C297-4A93-4312-BE3C-4479FE1FDA3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1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D9BF-2F2A-45A6-BF9D-E8AB7C6565A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47200" y="6655346"/>
            <a:ext cx="2844800" cy="340147"/>
          </a:xfrm>
        </p:spPr>
        <p:txBody>
          <a:bodyPr/>
          <a:lstStyle>
            <a:lvl1pPr>
              <a:defRPr sz="900">
                <a:latin typeface="小塚ゴシック Std B" pitchFamily="34" charset="-128"/>
                <a:ea typeface="小塚ゴシック Std B" pitchFamily="34" charset="-128"/>
              </a:defRPr>
            </a:lvl1pPr>
          </a:lstStyle>
          <a:p>
            <a:fld id="{8907C297-4A93-4312-BE3C-4479FE1FDA3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842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D9BF-2F2A-45A6-BF9D-E8AB7C6565A6}" type="datetime1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47200" y="6655346"/>
            <a:ext cx="2844800" cy="340147"/>
          </a:xfrm>
        </p:spPr>
        <p:txBody>
          <a:bodyPr/>
          <a:lstStyle>
            <a:lvl1pPr>
              <a:defRPr sz="900">
                <a:latin typeface="小塚ゴシック Std B" pitchFamily="34" charset="-128"/>
                <a:ea typeface="小塚ゴシック Std B" pitchFamily="34" charset="-128"/>
              </a:defRPr>
            </a:lvl1pPr>
          </a:lstStyle>
          <a:p>
            <a:fld id="{8907C297-4A93-4312-BE3C-4479FE1FDA3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89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45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82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5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8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1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63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7148E-B877-4896-8C66-05413C5EAFAA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7800-6A88-4ADB-BD0C-708EE6C3C6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00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15840" y="6296297"/>
            <a:ext cx="2794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©</a:t>
            </a:r>
            <a:r>
              <a:rPr lang="en-US" altLang="ja-JP" dirty="0" err="1" smtClean="0"/>
              <a:t>WebMakeBlog</a:t>
            </a:r>
            <a:r>
              <a:rPr lang="en-US" altLang="ja-JP" dirty="0" smtClean="0"/>
              <a:t> KIYOTATSU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33573" y="2952206"/>
            <a:ext cx="295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自己責任でご使用ください！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2390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1828509" y="908720"/>
            <a:ext cx="8552445" cy="5832647"/>
            <a:chOff x="306173" y="475840"/>
            <a:chExt cx="8550780" cy="1644995"/>
          </a:xfrm>
        </p:grpSpPr>
        <p:pic>
          <p:nvPicPr>
            <p:cNvPr id="1026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7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05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99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87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グループ化 1"/>
          <p:cNvGrpSpPr/>
          <p:nvPr/>
        </p:nvGrpSpPr>
        <p:grpSpPr>
          <a:xfrm>
            <a:off x="9840416" y="6093296"/>
            <a:ext cx="398366" cy="361392"/>
            <a:chOff x="5934073" y="6225114"/>
            <a:chExt cx="398366" cy="361392"/>
          </a:xfrm>
        </p:grpSpPr>
        <p:sp>
          <p:nvSpPr>
            <p:cNvPr id="36" name="正方形/長方形 35"/>
            <p:cNvSpPr/>
            <p:nvPr/>
          </p:nvSpPr>
          <p:spPr>
            <a:xfrm>
              <a:off x="5934073" y="6225114"/>
              <a:ext cx="398366" cy="361392"/>
            </a:xfrm>
            <a:prstGeom prst="rect">
              <a:avLst/>
            </a:prstGeom>
            <a:solidFill>
              <a:srgbClr val="1E1E1E">
                <a:alpha val="8745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" name="山形 36"/>
            <p:cNvSpPr/>
            <p:nvPr/>
          </p:nvSpPr>
          <p:spPr>
            <a:xfrm rot="16200000">
              <a:off x="6059483" y="6301110"/>
              <a:ext cx="147547" cy="203234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6059287" y="6827304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chemeClr val="bg1">
                    <a:lumMod val="65000"/>
                  </a:schemeClr>
                </a:solidFill>
              </a:rPr>
              <a:t>横幅</a:t>
            </a:r>
            <a:r>
              <a:rPr lang="en-US" altLang="ja-JP" sz="900" dirty="0">
                <a:solidFill>
                  <a:schemeClr val="bg1">
                    <a:lumMod val="65000"/>
                  </a:schemeClr>
                </a:solidFill>
              </a:rPr>
              <a:t>1280px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1830173" y="77762"/>
            <a:ext cx="8551158" cy="6663606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9404427" y="2550094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schemeClr val="bg1">
                    <a:lumMod val="65000"/>
                  </a:schemeClr>
                </a:solidFill>
              </a:rPr>
              <a:t>320px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9358207" y="1500047"/>
            <a:ext cx="5838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chemeClr val="bg1">
                    <a:lumMod val="65000"/>
                  </a:schemeClr>
                </a:solidFill>
              </a:rPr>
              <a:t>横</a:t>
            </a:r>
            <a:r>
              <a:rPr lang="en-US" altLang="ja-JP" sz="900" dirty="0">
                <a:solidFill>
                  <a:schemeClr val="bg1">
                    <a:lumMod val="65000"/>
                  </a:schemeClr>
                </a:solidFill>
              </a:rPr>
              <a:t>300px</a:t>
            </a: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/>
          </p:nvPr>
        </p:nvGraphicFramePr>
        <p:xfrm>
          <a:off x="2736968" y="7063266"/>
          <a:ext cx="66446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３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４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９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8" name="直線コネクタ 127"/>
          <p:cNvCxnSpPr/>
          <p:nvPr/>
        </p:nvCxnSpPr>
        <p:spPr>
          <a:xfrm flipV="1">
            <a:off x="281563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V="1">
            <a:off x="930122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 flipV="1">
            <a:off x="605599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 flipV="1">
            <a:off x="4467990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V="1">
            <a:off x="7645577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2823928" y="2627387"/>
            <a:ext cx="6477298" cy="4113979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950258" y="1374674"/>
            <a:ext cx="1350969" cy="1013488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山形 11"/>
          <p:cNvSpPr/>
          <p:nvPr/>
        </p:nvSpPr>
        <p:spPr>
          <a:xfrm>
            <a:off x="9133391" y="1771478"/>
            <a:ext cx="110855" cy="254848"/>
          </a:xfrm>
          <a:prstGeom prst="chevr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9" name="山形 78"/>
          <p:cNvSpPr/>
          <p:nvPr/>
        </p:nvSpPr>
        <p:spPr>
          <a:xfrm rot="10800000">
            <a:off x="2837200" y="1771478"/>
            <a:ext cx="110855" cy="254848"/>
          </a:xfrm>
          <a:prstGeom prst="chevr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611672" y="1380217"/>
            <a:ext cx="1536568" cy="1012988"/>
            <a:chOff x="4611672" y="1380217"/>
            <a:chExt cx="1536568" cy="1012988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8758" y="1380217"/>
              <a:ext cx="1519482" cy="1012988"/>
            </a:xfrm>
            <a:prstGeom prst="rect">
              <a:avLst/>
            </a:prstGeom>
          </p:spPr>
        </p:pic>
        <p:sp>
          <p:nvSpPr>
            <p:cNvPr id="100" name="正方形/長方形 99"/>
            <p:cNvSpPr/>
            <p:nvPr/>
          </p:nvSpPr>
          <p:spPr>
            <a:xfrm>
              <a:off x="4641737" y="2066303"/>
              <a:ext cx="1488277" cy="326902"/>
            </a:xfrm>
            <a:prstGeom prst="rect">
              <a:avLst/>
            </a:prstGeom>
            <a:solidFill>
              <a:schemeClr val="tx1">
                <a:alpha val="8745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611672" y="2070977"/>
              <a:ext cx="14221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7</a:t>
              </a:r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日間で習得！</a:t>
              </a:r>
              <a:endParaRPr lang="en-US" altLang="ja-JP" sz="7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endParaRPr>
            </a:p>
            <a:p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自作</a:t>
              </a:r>
              <a:r>
                <a:rPr lang="en-US" altLang="ja-JP" sz="700" dirty="0" err="1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wordpress</a:t>
              </a:r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の作成ガイド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275812" y="1380217"/>
            <a:ext cx="1537743" cy="1012988"/>
            <a:chOff x="6275812" y="1380217"/>
            <a:chExt cx="1537743" cy="1012988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4942" y="1380217"/>
              <a:ext cx="1519482" cy="1012988"/>
            </a:xfrm>
            <a:prstGeom prst="rect">
              <a:avLst/>
            </a:prstGeom>
          </p:spPr>
        </p:pic>
        <p:sp>
          <p:nvSpPr>
            <p:cNvPr id="103" name="正方形/長方形 102"/>
            <p:cNvSpPr/>
            <p:nvPr/>
          </p:nvSpPr>
          <p:spPr>
            <a:xfrm>
              <a:off x="6288859" y="2066303"/>
              <a:ext cx="1524696" cy="326902"/>
            </a:xfrm>
            <a:prstGeom prst="rect">
              <a:avLst/>
            </a:prstGeom>
            <a:solidFill>
              <a:schemeClr val="tx1">
                <a:alpha val="8745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6275812" y="2070977"/>
              <a:ext cx="12955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７日間で習得！</a:t>
              </a:r>
              <a:endParaRPr lang="en-US" altLang="ja-JP" sz="7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endParaRPr>
            </a:p>
            <a:p>
              <a:r>
                <a:rPr lang="en-US" altLang="ja-JP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HTML</a:t>
              </a:r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と</a:t>
              </a:r>
              <a:r>
                <a:rPr lang="en-US" altLang="ja-JP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CSS</a:t>
              </a:r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の構築ガイド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24176" y="1379526"/>
            <a:ext cx="1573383" cy="1013679"/>
            <a:chOff x="2924176" y="1379526"/>
            <a:chExt cx="1573383" cy="1013679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30090" y="1379526"/>
              <a:ext cx="1530648" cy="1008636"/>
            </a:xfrm>
            <a:prstGeom prst="rect">
              <a:avLst/>
            </a:prstGeom>
          </p:spPr>
        </p:pic>
        <p:sp>
          <p:nvSpPr>
            <p:cNvPr id="105" name="正方形/長方形 104"/>
            <p:cNvSpPr/>
            <p:nvPr/>
          </p:nvSpPr>
          <p:spPr>
            <a:xfrm>
              <a:off x="2924176" y="2066303"/>
              <a:ext cx="1539175" cy="326902"/>
            </a:xfrm>
            <a:prstGeom prst="rect">
              <a:avLst/>
            </a:prstGeom>
            <a:solidFill>
              <a:schemeClr val="tx1">
                <a:alpha val="8745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2935913" y="2070977"/>
              <a:ext cx="15616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タイトルが入ります。タイトル</a:t>
              </a:r>
              <a:r>
                <a:rPr lang="ja-JP" altLang="en-US" sz="700" dirty="0" smtClean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が</a:t>
              </a:r>
              <a:endParaRPr lang="en-US" altLang="ja-JP" sz="700" dirty="0" smtClean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endParaRPr>
            </a:p>
            <a:p>
              <a:r>
                <a:rPr lang="ja-JP" altLang="en-US" sz="700" dirty="0" smtClean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入ります。タイトル</a:t>
              </a:r>
              <a:r>
                <a:rPr lang="ja-JP" altLang="en-US" sz="700" dirty="0">
                  <a:solidFill>
                    <a:schemeClr val="bg1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が入ります。 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810816" y="1111299"/>
            <a:ext cx="6496397" cy="215444"/>
            <a:chOff x="2810816" y="1111299"/>
            <a:chExt cx="6496397" cy="215444"/>
          </a:xfrm>
        </p:grpSpPr>
        <p:sp>
          <p:nvSpPr>
            <p:cNvPr id="32" name="正方形/長方形 31"/>
            <p:cNvSpPr/>
            <p:nvPr/>
          </p:nvSpPr>
          <p:spPr>
            <a:xfrm>
              <a:off x="5512865" y="1111299"/>
              <a:ext cx="114967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dirty="0"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Web</a:t>
              </a:r>
              <a:r>
                <a:rPr lang="ja-JP" altLang="en-US" sz="800" dirty="0"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制作の連載記事</a:t>
              </a:r>
            </a:p>
          </p:txBody>
        </p:sp>
        <p:cxnSp>
          <p:nvCxnSpPr>
            <p:cNvPr id="107" name="直線コネクタ 106"/>
            <p:cNvCxnSpPr/>
            <p:nvPr/>
          </p:nvCxnSpPr>
          <p:spPr>
            <a:xfrm>
              <a:off x="2810816" y="1205717"/>
              <a:ext cx="2445787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6861426" y="1205717"/>
              <a:ext cx="2445787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正方形/長方形 132"/>
          <p:cNvSpPr/>
          <p:nvPr/>
        </p:nvSpPr>
        <p:spPr>
          <a:xfrm>
            <a:off x="7724190" y="5555065"/>
            <a:ext cx="1504728" cy="331732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CONTACT</a:t>
            </a:r>
          </a:p>
          <a:p>
            <a:pPr algn="ctr"/>
            <a:r>
              <a:rPr lang="ja-JP" altLang="en-US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お問合せはこちら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898853" y="2719656"/>
            <a:ext cx="4650644" cy="249850"/>
            <a:chOff x="1374853" y="2719656"/>
            <a:chExt cx="4650644" cy="249850"/>
          </a:xfrm>
        </p:grpSpPr>
        <p:sp>
          <p:nvSpPr>
            <p:cNvPr id="115" name="正方形/長方形 114"/>
            <p:cNvSpPr/>
            <p:nvPr/>
          </p:nvSpPr>
          <p:spPr>
            <a:xfrm>
              <a:off x="1374853" y="2719656"/>
              <a:ext cx="4650644" cy="249850"/>
            </a:xfrm>
            <a:prstGeom prst="rect">
              <a:avLst/>
            </a:prstGeom>
            <a:solidFill>
              <a:srgbClr val="EFEFE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1525830" y="2738168"/>
              <a:ext cx="59503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dirty="0"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人気記事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438484" y="2782683"/>
              <a:ext cx="118582" cy="1237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97" name="正方形/長方形 196"/>
          <p:cNvSpPr/>
          <p:nvPr/>
        </p:nvSpPr>
        <p:spPr>
          <a:xfrm>
            <a:off x="2334344" y="2708920"/>
            <a:ext cx="52129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>
                    <a:lumMod val="65000"/>
                  </a:schemeClr>
                </a:solidFill>
              </a:rPr>
              <a:t>角丸１～３</a:t>
            </a:r>
            <a:endParaRPr lang="ja-JP" altLang="en-US" sz="6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6187494" y="2769881"/>
            <a:ext cx="1309377" cy="153279"/>
            <a:chOff x="4663493" y="2769880"/>
            <a:chExt cx="1309377" cy="153279"/>
          </a:xfrm>
        </p:grpSpPr>
        <p:sp>
          <p:nvSpPr>
            <p:cNvPr id="203" name="正方形/長方形 202"/>
            <p:cNvSpPr/>
            <p:nvPr/>
          </p:nvSpPr>
          <p:spPr>
            <a:xfrm>
              <a:off x="4663493" y="2769880"/>
              <a:ext cx="1309377" cy="153279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人気記事ランキングトップ１０を見る</a:t>
              </a:r>
            </a:p>
          </p:txBody>
        </p:sp>
        <p:sp>
          <p:nvSpPr>
            <p:cNvPr id="206" name="山形 205"/>
            <p:cNvSpPr/>
            <p:nvPr/>
          </p:nvSpPr>
          <p:spPr>
            <a:xfrm>
              <a:off x="5886659" y="2809659"/>
              <a:ext cx="51715" cy="81203"/>
            </a:xfrm>
            <a:prstGeom prst="chevron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0" name="グループ化 209"/>
          <p:cNvGrpSpPr/>
          <p:nvPr/>
        </p:nvGrpSpPr>
        <p:grpSpPr>
          <a:xfrm>
            <a:off x="2898853" y="4552276"/>
            <a:ext cx="4650644" cy="249850"/>
            <a:chOff x="1374853" y="4632737"/>
            <a:chExt cx="4650644" cy="249850"/>
          </a:xfrm>
        </p:grpSpPr>
        <p:grpSp>
          <p:nvGrpSpPr>
            <p:cNvPr id="211" name="グループ化 210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215" name="正方形/長方形 214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6" name="正方形/長方形 215"/>
              <p:cNvSpPr/>
              <p:nvPr/>
            </p:nvSpPr>
            <p:spPr>
              <a:xfrm>
                <a:off x="1525830" y="2738168"/>
                <a:ext cx="409086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web</a:t>
                </a:r>
                <a:endParaRPr lang="ja-JP" altLang="en-US" sz="800" dirty="0">
                  <a:latin typeface="ヒラギノ角ゴ Pro W6" panose="020B0600000000000000" pitchFamily="34" charset="-128"/>
                  <a:ea typeface="ヒラギノ角ゴ Pro W6" panose="020B0600000000000000" pitchFamily="34" charset="-128"/>
                </a:endParaRPr>
              </a:p>
            </p:txBody>
          </p:sp>
          <p:sp>
            <p:nvSpPr>
              <p:cNvPr id="217" name="正方形/長方形 216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45BC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212" name="グループ化 211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213" name="正方形/長方形 212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214" name="山形 213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8" name="グループ化 217"/>
          <p:cNvGrpSpPr/>
          <p:nvPr/>
        </p:nvGrpSpPr>
        <p:grpSpPr>
          <a:xfrm>
            <a:off x="2817944" y="4916131"/>
            <a:ext cx="1098387" cy="1133363"/>
            <a:chOff x="11307225" y="2961069"/>
            <a:chExt cx="1098387" cy="1133363"/>
          </a:xfrm>
        </p:grpSpPr>
        <p:sp>
          <p:nvSpPr>
            <p:cNvPr id="219" name="正方形/長方形 218"/>
            <p:cNvSpPr/>
            <p:nvPr/>
          </p:nvSpPr>
          <p:spPr>
            <a:xfrm>
              <a:off x="11390210" y="2961069"/>
              <a:ext cx="927682" cy="6177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0" name="正方形/長方形 219"/>
            <p:cNvSpPr/>
            <p:nvPr/>
          </p:nvSpPr>
          <p:spPr>
            <a:xfrm>
              <a:off x="11307225" y="3725100"/>
              <a:ext cx="10967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タイトルが入ります。タイトルが入ります。タイトルが入ります。タイトルが入ります。</a:t>
              </a:r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11807371" y="3568943"/>
              <a:ext cx="59824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>
                      <a:lumMod val="65000"/>
                    </a:schemeClr>
                  </a:solidFill>
                </a:rPr>
                <a:t>20XX.XX.XX</a:t>
              </a:r>
            </a:p>
          </p:txBody>
        </p:sp>
        <p:sp>
          <p:nvSpPr>
            <p:cNvPr id="222" name="正方形/長方形 221"/>
            <p:cNvSpPr/>
            <p:nvPr/>
          </p:nvSpPr>
          <p:spPr>
            <a:xfrm>
              <a:off x="11392859" y="3614081"/>
              <a:ext cx="352305" cy="111020"/>
            </a:xfrm>
            <a:prstGeom prst="rect">
              <a:avLst/>
            </a:prstGeom>
            <a:solidFill>
              <a:srgbClr val="3A3A3A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11350041" y="3588639"/>
              <a:ext cx="4379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500" dirty="0">
                  <a:solidFill>
                    <a:schemeClr val="bg1"/>
                  </a:solidFill>
                </a:rPr>
                <a:t>BUSINESS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215681" y="3014021"/>
            <a:ext cx="1111767" cy="1337630"/>
            <a:chOff x="1691680" y="3014021"/>
            <a:chExt cx="1111767" cy="133763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68070" y="3213729"/>
              <a:ext cx="958981" cy="637620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1691680" y="3982319"/>
              <a:ext cx="10833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サーロイン</a:t>
              </a:r>
              <a:r>
                <a:rPr lang="en-US" altLang="ja-JP" sz="600" b="1" dirty="0">
                  <a:solidFill>
                    <a:srgbClr val="1E1E1E"/>
                  </a:solidFill>
                  <a:latin typeface="Quicksand"/>
                </a:rPr>
                <a:t>100%</a:t>
              </a:r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！ テレビで話題の池袋・牛かつ「池田」に行ってみた</a:t>
              </a: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2077804" y="3821600"/>
              <a:ext cx="7136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dirty="0">
                  <a:solidFill>
                    <a:schemeClr val="bg1">
                      <a:lumMod val="65000"/>
                    </a:schemeClr>
                  </a:solidFill>
                </a:rPr>
                <a:t>20XX.XX.XX</a:t>
              </a: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1744442" y="3842344"/>
              <a:ext cx="356188" cy="169277"/>
              <a:chOff x="2422745" y="3098066"/>
              <a:chExt cx="356188" cy="169277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2457721" y="3135864"/>
                <a:ext cx="286174" cy="113749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3" name="テキスト ボックス 122"/>
              <p:cNvSpPr txBox="1"/>
              <p:nvPr/>
            </p:nvSpPr>
            <p:spPr>
              <a:xfrm>
                <a:off x="2422745" y="3098066"/>
                <a:ext cx="356188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500" dirty="0">
                    <a:solidFill>
                      <a:schemeClr val="bg1"/>
                    </a:solidFill>
                  </a:rPr>
                  <a:t>グルメ</a:t>
                </a:r>
                <a:endParaRPr lang="en-US" altLang="ja-JP" sz="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3" name="正方形/長方形 232"/>
            <p:cNvSpPr/>
            <p:nvPr/>
          </p:nvSpPr>
          <p:spPr>
            <a:xfrm>
              <a:off x="1701205" y="3014021"/>
              <a:ext cx="47801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50" dirty="0">
                  <a:solidFill>
                    <a:schemeClr val="bg1">
                      <a:lumMod val="65000"/>
                    </a:schemeClr>
                  </a:solidFill>
                </a:rPr>
                <a:t>TOP1</a:t>
              </a:r>
              <a:endParaRPr lang="ja-JP" altLang="en-US" sz="600" dirty="0"/>
            </a:p>
          </p:txBody>
        </p:sp>
        <p:sp>
          <p:nvSpPr>
            <p:cNvPr id="237" name="正方形/長方形 236"/>
            <p:cNvSpPr/>
            <p:nvPr/>
          </p:nvSpPr>
          <p:spPr>
            <a:xfrm>
              <a:off x="2177955" y="3036739"/>
              <a:ext cx="62549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800" dirty="0">
                  <a:solidFill>
                    <a:schemeClr val="bg1">
                      <a:lumMod val="65000"/>
                    </a:schemeClr>
                  </a:solidFill>
                </a:rPr>
                <a:t>7000views</a:t>
              </a:r>
              <a:endParaRPr lang="ja-JP" altLang="en-US" sz="800" dirty="0"/>
            </a:p>
          </p:txBody>
        </p:sp>
      </p:grpSp>
      <p:grpSp>
        <p:nvGrpSpPr>
          <p:cNvPr id="243" name="グループ化 242"/>
          <p:cNvGrpSpPr/>
          <p:nvPr/>
        </p:nvGrpSpPr>
        <p:grpSpPr>
          <a:xfrm>
            <a:off x="4666992" y="3014022"/>
            <a:ext cx="1140977" cy="1339775"/>
            <a:chOff x="3142991" y="3014021"/>
            <a:chExt cx="1140977" cy="1339775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3152974" y="3212976"/>
              <a:ext cx="1130994" cy="1140820"/>
              <a:chOff x="2307109" y="3130439"/>
              <a:chExt cx="1130994" cy="1140820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87539" y="3130439"/>
                <a:ext cx="943678" cy="642720"/>
              </a:xfrm>
              <a:prstGeom prst="rect">
                <a:avLst/>
              </a:prstGeom>
            </p:spPr>
          </p:pic>
          <p:sp>
            <p:nvSpPr>
              <p:cNvPr id="13" name="正方形/長方形 12"/>
              <p:cNvSpPr/>
              <p:nvPr/>
            </p:nvSpPr>
            <p:spPr>
              <a:xfrm>
                <a:off x="2307109" y="3901927"/>
                <a:ext cx="11309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揚げたて豚のスペアリブをドカっと上乗せ！横浜で有名な「くじら軒」のパーコー麺とは</a:t>
                </a:r>
              </a:p>
            </p:txBody>
          </p:sp>
          <p:sp>
            <p:nvSpPr>
              <p:cNvPr id="130" name="テキスト ボックス 129"/>
              <p:cNvSpPr txBox="1"/>
              <p:nvPr/>
            </p:nvSpPr>
            <p:spPr>
              <a:xfrm>
                <a:off x="2692969" y="3735657"/>
                <a:ext cx="71365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9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grpSp>
            <p:nvGrpSpPr>
              <p:cNvPr id="131" name="グループ化 130"/>
              <p:cNvGrpSpPr/>
              <p:nvPr/>
            </p:nvGrpSpPr>
            <p:grpSpPr>
              <a:xfrm>
                <a:off x="2357768" y="3753109"/>
                <a:ext cx="356188" cy="169277"/>
                <a:chOff x="2422745" y="3098066"/>
                <a:chExt cx="356188" cy="169277"/>
              </a:xfrm>
            </p:grpSpPr>
            <p:sp>
              <p:nvSpPr>
                <p:cNvPr id="132" name="正方形/長方形 131"/>
                <p:cNvSpPr/>
                <p:nvPr/>
              </p:nvSpPr>
              <p:spPr>
                <a:xfrm>
                  <a:off x="2457721" y="3135864"/>
                  <a:ext cx="286174" cy="113749"/>
                </a:xfrm>
                <a:prstGeom prst="rect">
                  <a:avLst/>
                </a:prstGeom>
                <a:solidFill>
                  <a:srgbClr val="3A3A3A"/>
                </a:soli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134" name="テキスト ボックス 133"/>
                <p:cNvSpPr txBox="1"/>
                <p:nvPr/>
              </p:nvSpPr>
              <p:spPr>
                <a:xfrm>
                  <a:off x="2422745" y="3098066"/>
                  <a:ext cx="356188" cy="1692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500" dirty="0">
                      <a:solidFill>
                        <a:schemeClr val="bg1"/>
                      </a:solidFill>
                    </a:rPr>
                    <a:t>グルメ</a:t>
                  </a:r>
                  <a:endParaRPr lang="en-US" altLang="ja-JP" sz="5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238" name="正方形/長方形 237"/>
            <p:cNvSpPr/>
            <p:nvPr/>
          </p:nvSpPr>
          <p:spPr>
            <a:xfrm>
              <a:off x="3142991" y="3014021"/>
              <a:ext cx="47801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50" dirty="0">
                  <a:solidFill>
                    <a:schemeClr val="bg1">
                      <a:lumMod val="65000"/>
                    </a:schemeClr>
                  </a:solidFill>
                </a:rPr>
                <a:t>TOP2</a:t>
              </a:r>
              <a:endParaRPr lang="ja-JP" altLang="en-US" sz="600" dirty="0"/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3619741" y="3036739"/>
              <a:ext cx="62549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800" dirty="0">
                  <a:solidFill>
                    <a:schemeClr val="bg1">
                      <a:lumMod val="65000"/>
                    </a:schemeClr>
                  </a:solidFill>
                </a:rPr>
                <a:t>7000views</a:t>
              </a:r>
              <a:endParaRPr lang="ja-JP" altLang="en-US" sz="800" dirty="0"/>
            </a:p>
          </p:txBody>
        </p:sp>
      </p:grpSp>
      <p:grpSp>
        <p:nvGrpSpPr>
          <p:cNvPr id="244" name="グループ化 243"/>
          <p:cNvGrpSpPr/>
          <p:nvPr/>
        </p:nvGrpSpPr>
        <p:grpSpPr>
          <a:xfrm>
            <a:off x="6145886" y="3014021"/>
            <a:ext cx="1102242" cy="1339406"/>
            <a:chOff x="4849465" y="3014021"/>
            <a:chExt cx="1102242" cy="133940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4849465" y="3220064"/>
              <a:ext cx="1098387" cy="1133363"/>
              <a:chOff x="11307225" y="2961069"/>
              <a:chExt cx="1098387" cy="1133363"/>
            </a:xfrm>
          </p:grpSpPr>
          <p:sp>
            <p:nvSpPr>
              <p:cNvPr id="22" name="正方形/長方形 21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1" name="正方形/長方形 170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72" name="テキスト ボックス 171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75" name="正方形/長方形 174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6" name="テキスト ボックス 175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sp>
          <p:nvSpPr>
            <p:cNvPr id="240" name="正方形/長方形 239"/>
            <p:cNvSpPr/>
            <p:nvPr/>
          </p:nvSpPr>
          <p:spPr>
            <a:xfrm>
              <a:off x="4849465" y="3014021"/>
              <a:ext cx="47801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50" dirty="0">
                  <a:solidFill>
                    <a:schemeClr val="bg1">
                      <a:lumMod val="65000"/>
                    </a:schemeClr>
                  </a:solidFill>
                </a:rPr>
                <a:t>TOP3</a:t>
              </a:r>
              <a:endParaRPr lang="ja-JP" altLang="en-US" sz="600" dirty="0"/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5326215" y="3036739"/>
              <a:ext cx="62549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800" dirty="0">
                  <a:solidFill>
                    <a:schemeClr val="bg1">
                      <a:lumMod val="65000"/>
                    </a:schemeClr>
                  </a:solidFill>
                </a:rPr>
                <a:t>7000views</a:t>
              </a:r>
              <a:endParaRPr lang="ja-JP" altLang="en-US" sz="800" dirty="0"/>
            </a:p>
          </p:txBody>
        </p:sp>
      </p:grpSp>
      <p:grpSp>
        <p:nvGrpSpPr>
          <p:cNvPr id="245" name="グループ化 244"/>
          <p:cNvGrpSpPr/>
          <p:nvPr/>
        </p:nvGrpSpPr>
        <p:grpSpPr>
          <a:xfrm>
            <a:off x="6541429" y="4916131"/>
            <a:ext cx="1098387" cy="1133363"/>
            <a:chOff x="11307225" y="2961069"/>
            <a:chExt cx="1098387" cy="1133363"/>
          </a:xfrm>
        </p:grpSpPr>
        <p:sp>
          <p:nvSpPr>
            <p:cNvPr id="246" name="正方形/長方形 245"/>
            <p:cNvSpPr/>
            <p:nvPr/>
          </p:nvSpPr>
          <p:spPr>
            <a:xfrm>
              <a:off x="11390210" y="2961069"/>
              <a:ext cx="927682" cy="6177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7" name="正方形/長方形 246"/>
            <p:cNvSpPr/>
            <p:nvPr/>
          </p:nvSpPr>
          <p:spPr>
            <a:xfrm>
              <a:off x="11307225" y="3725100"/>
              <a:ext cx="10967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タイトルが入ります。タイトルが入ります。タイトルが入ります。タイトルが入ります。</a:t>
              </a:r>
            </a:p>
          </p:txBody>
        </p:sp>
        <p:sp>
          <p:nvSpPr>
            <p:cNvPr id="248" name="テキスト ボックス 247"/>
            <p:cNvSpPr txBox="1"/>
            <p:nvPr/>
          </p:nvSpPr>
          <p:spPr>
            <a:xfrm>
              <a:off x="11807371" y="3568943"/>
              <a:ext cx="59824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>
                      <a:lumMod val="65000"/>
                    </a:schemeClr>
                  </a:solidFill>
                </a:rPr>
                <a:t>20XX.XX.XX</a:t>
              </a:r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11392859" y="3614081"/>
              <a:ext cx="352305" cy="111020"/>
            </a:xfrm>
            <a:prstGeom prst="rect">
              <a:avLst/>
            </a:prstGeom>
            <a:solidFill>
              <a:srgbClr val="3A3A3A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0" name="テキスト ボックス 249"/>
            <p:cNvSpPr txBox="1"/>
            <p:nvPr/>
          </p:nvSpPr>
          <p:spPr>
            <a:xfrm>
              <a:off x="11350041" y="3588639"/>
              <a:ext cx="4379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500" dirty="0">
                  <a:solidFill>
                    <a:schemeClr val="bg1"/>
                  </a:solidFill>
                </a:rPr>
                <a:t>BUSINESS</a:t>
              </a:r>
            </a:p>
          </p:txBody>
        </p:sp>
      </p:grpSp>
      <p:grpSp>
        <p:nvGrpSpPr>
          <p:cNvPr id="251" name="グループ化 250"/>
          <p:cNvGrpSpPr/>
          <p:nvPr/>
        </p:nvGrpSpPr>
        <p:grpSpPr>
          <a:xfrm>
            <a:off x="4079777" y="4916131"/>
            <a:ext cx="1098387" cy="1133363"/>
            <a:chOff x="11307225" y="2961069"/>
            <a:chExt cx="1098387" cy="1133363"/>
          </a:xfrm>
        </p:grpSpPr>
        <p:sp>
          <p:nvSpPr>
            <p:cNvPr id="252" name="正方形/長方形 251"/>
            <p:cNvSpPr/>
            <p:nvPr/>
          </p:nvSpPr>
          <p:spPr>
            <a:xfrm>
              <a:off x="11390210" y="2961069"/>
              <a:ext cx="927682" cy="6177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11307225" y="3725100"/>
              <a:ext cx="10967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タイトルが入ります。タイトルが入ります。タイトルが入ります。タイトルが入ります。</a:t>
              </a: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11807371" y="3568943"/>
              <a:ext cx="59824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>
                      <a:lumMod val="65000"/>
                    </a:schemeClr>
                  </a:solidFill>
                </a:rPr>
                <a:t>20XX.XX.XX</a:t>
              </a:r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11392859" y="3614081"/>
              <a:ext cx="352305" cy="111020"/>
            </a:xfrm>
            <a:prstGeom prst="rect">
              <a:avLst/>
            </a:prstGeom>
            <a:solidFill>
              <a:srgbClr val="3A3A3A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6" name="テキスト ボックス 255"/>
            <p:cNvSpPr txBox="1"/>
            <p:nvPr/>
          </p:nvSpPr>
          <p:spPr>
            <a:xfrm>
              <a:off x="11350041" y="3588639"/>
              <a:ext cx="4379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500" dirty="0">
                  <a:solidFill>
                    <a:schemeClr val="bg1"/>
                  </a:solidFill>
                </a:rPr>
                <a:t>BUSINESS</a:t>
              </a:r>
            </a:p>
          </p:txBody>
        </p:sp>
      </p:grpSp>
      <p:grpSp>
        <p:nvGrpSpPr>
          <p:cNvPr id="257" name="グループ化 256"/>
          <p:cNvGrpSpPr/>
          <p:nvPr/>
        </p:nvGrpSpPr>
        <p:grpSpPr>
          <a:xfrm>
            <a:off x="5285646" y="4916131"/>
            <a:ext cx="1098387" cy="1133363"/>
            <a:chOff x="11307225" y="2961069"/>
            <a:chExt cx="1098387" cy="1133363"/>
          </a:xfrm>
        </p:grpSpPr>
        <p:sp>
          <p:nvSpPr>
            <p:cNvPr id="258" name="正方形/長方形 257"/>
            <p:cNvSpPr/>
            <p:nvPr/>
          </p:nvSpPr>
          <p:spPr>
            <a:xfrm>
              <a:off x="11390210" y="2961069"/>
              <a:ext cx="927682" cy="6177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9" name="正方形/長方形 258"/>
            <p:cNvSpPr/>
            <p:nvPr/>
          </p:nvSpPr>
          <p:spPr>
            <a:xfrm>
              <a:off x="11307225" y="3725100"/>
              <a:ext cx="10967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Quicksand"/>
                </a:rPr>
                <a:t>タイトルが入ります。タイトルが入ります。タイトルが入ります。タイトルが入ります。</a:t>
              </a:r>
            </a:p>
          </p:txBody>
        </p:sp>
        <p:sp>
          <p:nvSpPr>
            <p:cNvPr id="260" name="テキスト ボックス 259"/>
            <p:cNvSpPr txBox="1"/>
            <p:nvPr/>
          </p:nvSpPr>
          <p:spPr>
            <a:xfrm>
              <a:off x="11807371" y="3568943"/>
              <a:ext cx="59824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>
                      <a:lumMod val="65000"/>
                    </a:schemeClr>
                  </a:solidFill>
                </a:rPr>
                <a:t>20XX.XX.XX</a:t>
              </a:r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11392859" y="3614081"/>
              <a:ext cx="352305" cy="111020"/>
            </a:xfrm>
            <a:prstGeom prst="rect">
              <a:avLst/>
            </a:prstGeom>
            <a:solidFill>
              <a:srgbClr val="3A3A3A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11350041" y="3588639"/>
              <a:ext cx="43794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500" dirty="0">
                  <a:solidFill>
                    <a:schemeClr val="bg1"/>
                  </a:solidFill>
                </a:rPr>
                <a:t>BUSINESS</a:t>
              </a:r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88" y="162688"/>
            <a:ext cx="1086076" cy="66132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7718898" y="2705725"/>
            <a:ext cx="1510831" cy="2741557"/>
            <a:chOff x="6194897" y="2705724"/>
            <a:chExt cx="1510831" cy="2741557"/>
          </a:xfrm>
        </p:grpSpPr>
        <p:sp>
          <p:nvSpPr>
            <p:cNvPr id="72" name="正方形/長方形 71"/>
            <p:cNvSpPr/>
            <p:nvPr/>
          </p:nvSpPr>
          <p:spPr>
            <a:xfrm>
              <a:off x="6194897" y="2705724"/>
              <a:ext cx="1510831" cy="2741557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6241520" y="2749479"/>
              <a:ext cx="119492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700" b="1" dirty="0">
                  <a:solidFill>
                    <a:srgbClr val="1E1E1E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キヨタツ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6237906" y="3789040"/>
              <a:ext cx="1467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元エンジニア。半年ほどの独学を経て～プロフィールテキストが入ります。プロフィールテキストが入ります。プロフィールテキストが入ります。プロフィールテキストが入ります。プロフィールテキストが入り</a:t>
              </a:r>
              <a:r>
                <a:rPr lang="ja-JP" altLang="en-US" sz="600" b="1" dirty="0" err="1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ま</a:t>
              </a:r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  <a:p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cxnSp>
          <p:nvCxnSpPr>
            <p:cNvPr id="80" name="直線コネクタ 79"/>
            <p:cNvCxnSpPr/>
            <p:nvPr/>
          </p:nvCxnSpPr>
          <p:spPr>
            <a:xfrm>
              <a:off x="6318870" y="4440938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正方形/長方形 83"/>
            <p:cNvSpPr/>
            <p:nvPr/>
          </p:nvSpPr>
          <p:spPr>
            <a:xfrm>
              <a:off x="6250409" y="5183701"/>
              <a:ext cx="1390787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u="sng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詳しいプロフィール</a:t>
              </a:r>
              <a:endParaRPr lang="en-US" altLang="ja-JP" sz="600" b="1" u="sng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pic>
          <p:nvPicPr>
            <p:cNvPr id="89" name="図 88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209" b="8805"/>
            <a:stretch/>
          </p:blipFill>
          <p:spPr>
            <a:xfrm>
              <a:off x="6271617" y="4482131"/>
              <a:ext cx="253057" cy="178298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93" b="8685"/>
            <a:stretch/>
          </p:blipFill>
          <p:spPr>
            <a:xfrm>
              <a:off x="6339694" y="4919400"/>
              <a:ext cx="207636" cy="178532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11" t="-9501" r="37927"/>
            <a:stretch/>
          </p:blipFill>
          <p:spPr>
            <a:xfrm>
              <a:off x="6303681" y="4682348"/>
              <a:ext cx="178532" cy="214090"/>
            </a:xfrm>
            <a:prstGeom prst="rect">
              <a:avLst/>
            </a:prstGeom>
          </p:spPr>
        </p:pic>
        <p:cxnSp>
          <p:nvCxnSpPr>
            <p:cNvPr id="94" name="直線コネクタ 93"/>
            <p:cNvCxnSpPr/>
            <p:nvPr/>
          </p:nvCxnSpPr>
          <p:spPr>
            <a:xfrm>
              <a:off x="6318870" y="5156826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グループ化 94"/>
            <p:cNvGrpSpPr/>
            <p:nvPr/>
          </p:nvGrpSpPr>
          <p:grpSpPr>
            <a:xfrm>
              <a:off x="6597155" y="4512068"/>
              <a:ext cx="908123" cy="169277"/>
              <a:chOff x="6597155" y="4229735"/>
              <a:chExt cx="908123" cy="169277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Kiyotatsu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をフォロー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97" name="グループ化 96"/>
            <p:cNvGrpSpPr/>
            <p:nvPr/>
          </p:nvGrpSpPr>
          <p:grpSpPr>
            <a:xfrm>
              <a:off x="6597749" y="4718567"/>
              <a:ext cx="935513" cy="169277"/>
              <a:chOff x="6597749" y="4455284"/>
              <a:chExt cx="935513" cy="16927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6597749" y="4475332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6642303" y="4455284"/>
                <a:ext cx="89095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Facebook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ページ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6597155" y="4942048"/>
              <a:ext cx="908123" cy="169277"/>
              <a:chOff x="6597155" y="4229735"/>
              <a:chExt cx="908123" cy="169277"/>
            </a:xfrm>
          </p:grpSpPr>
          <p:sp>
            <p:nvSpPr>
              <p:cNvPr id="101" name="角丸四角形 100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Rss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配信を登録する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pic>
          <p:nvPicPr>
            <p:cNvPr id="125" name="図 124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748"/>
            <a:stretch/>
          </p:blipFill>
          <p:spPr>
            <a:xfrm>
              <a:off x="6299999" y="2982135"/>
              <a:ext cx="1255075" cy="766174"/>
            </a:xfrm>
            <a:prstGeom prst="rect">
              <a:avLst/>
            </a:prstGeom>
          </p:spPr>
        </p:pic>
      </p:grpSp>
      <p:pic>
        <p:nvPicPr>
          <p:cNvPr id="126" name="図 125"/>
          <p:cNvPicPr>
            <a:picLocks noChangeAspect="1"/>
          </p:cNvPicPr>
          <p:nvPr/>
        </p:nvPicPr>
        <p:blipFill rotWithShape="1">
          <a:blip r:embed="rId12"/>
          <a:srcRect b="36602"/>
          <a:stretch/>
        </p:blipFill>
        <p:spPr>
          <a:xfrm>
            <a:off x="7728863" y="5944982"/>
            <a:ext cx="1500565" cy="796386"/>
          </a:xfrm>
          <a:prstGeom prst="rect">
            <a:avLst/>
          </a:prstGeom>
        </p:spPr>
      </p:pic>
      <p:sp>
        <p:nvSpPr>
          <p:cNvPr id="116" name="正方形/長方形 115"/>
          <p:cNvSpPr/>
          <p:nvPr/>
        </p:nvSpPr>
        <p:spPr>
          <a:xfrm>
            <a:off x="1523349" y="6543275"/>
            <a:ext cx="9144652" cy="316057"/>
          </a:xfrm>
          <a:prstGeom prst="rect">
            <a:avLst/>
          </a:prstGeom>
          <a:solidFill>
            <a:schemeClr val="accent5">
              <a:lumMod val="60000"/>
              <a:lumOff val="40000"/>
              <a:alpha val="1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次のスライドへ続く</a:t>
            </a:r>
          </a:p>
        </p:txBody>
      </p:sp>
    </p:spTree>
    <p:extLst>
      <p:ext uri="{BB962C8B-B14F-4D97-AF65-F5344CB8AC3E}">
        <p14:creationId xmlns:p14="http://schemas.microsoft.com/office/powerpoint/2010/main" val="36957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/>
          <p:cNvGrpSpPr/>
          <p:nvPr/>
        </p:nvGrpSpPr>
        <p:grpSpPr>
          <a:xfrm>
            <a:off x="1828509" y="395044"/>
            <a:ext cx="8552445" cy="6346324"/>
            <a:chOff x="306173" y="475840"/>
            <a:chExt cx="8550780" cy="1644995"/>
          </a:xfrm>
        </p:grpSpPr>
        <p:pic>
          <p:nvPicPr>
            <p:cNvPr id="65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7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05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99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87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正方形/長方形 27"/>
          <p:cNvSpPr/>
          <p:nvPr/>
        </p:nvSpPr>
        <p:spPr>
          <a:xfrm>
            <a:off x="2823928" y="397850"/>
            <a:ext cx="6477298" cy="634351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826446" y="84839"/>
            <a:ext cx="368632" cy="2872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832983" y="372044"/>
            <a:ext cx="8547971" cy="25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3" name="表 172"/>
          <p:cNvGraphicFramePr>
            <a:graphicFrameLocks noGrp="1"/>
          </p:cNvGraphicFramePr>
          <p:nvPr>
            <p:extLst/>
          </p:nvPr>
        </p:nvGraphicFramePr>
        <p:xfrm>
          <a:off x="2736968" y="7063266"/>
          <a:ext cx="66446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３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４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９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8184232" y="136775"/>
            <a:ext cx="1043628" cy="178498"/>
            <a:chOff x="6052026" y="136775"/>
            <a:chExt cx="1043628" cy="178498"/>
          </a:xfrm>
        </p:grpSpPr>
        <p:sp>
          <p:nvSpPr>
            <p:cNvPr id="47" name="角丸四角形 46"/>
            <p:cNvSpPr/>
            <p:nvPr/>
          </p:nvSpPr>
          <p:spPr>
            <a:xfrm>
              <a:off x="6084168" y="136775"/>
              <a:ext cx="1011486" cy="1736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9767" y="146232"/>
              <a:ext cx="164175" cy="164175"/>
            </a:xfrm>
            <a:prstGeom prst="rect">
              <a:avLst/>
            </a:prstGeom>
          </p:spPr>
        </p:pic>
        <p:sp>
          <p:nvSpPr>
            <p:cNvPr id="48" name="正方形/長方形 47"/>
            <p:cNvSpPr/>
            <p:nvPr/>
          </p:nvSpPr>
          <p:spPr>
            <a:xfrm>
              <a:off x="6052026" y="145996"/>
              <a:ext cx="761747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500" dirty="0">
                  <a:solidFill>
                    <a:schemeClr val="bg1">
                      <a:lumMod val="75000"/>
                    </a:schemeClr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サイト内を検索する</a:t>
              </a: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1830173" y="77762"/>
            <a:ext cx="8551158" cy="6663606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606086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281563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930122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 flipV="1">
            <a:off x="4467990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7645577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2812208" y="142144"/>
            <a:ext cx="381386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すべて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ウェブ　 デザイン　 ビジネス　 エンジニア　 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PC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関連　 ファッション　 生活　 趣味　 私生活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898530" y="460373"/>
            <a:ext cx="4650644" cy="249850"/>
            <a:chOff x="1374853" y="4632737"/>
            <a:chExt cx="4650644" cy="24985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525830" y="2738168"/>
                <a:ext cx="697627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エンジニア</a:t>
                </a: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5A6A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33" name="山形 32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" name="グループ化 2"/>
          <p:cNvGrpSpPr/>
          <p:nvPr/>
        </p:nvGrpSpPr>
        <p:grpSpPr>
          <a:xfrm>
            <a:off x="2817943" y="814129"/>
            <a:ext cx="4821872" cy="1133363"/>
            <a:chOff x="1293943" y="814128"/>
            <a:chExt cx="4821872" cy="1133363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61" name="正方形/長方形 60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75" name="グループ化 74"/>
          <p:cNvGrpSpPr/>
          <p:nvPr/>
        </p:nvGrpSpPr>
        <p:grpSpPr>
          <a:xfrm>
            <a:off x="2898530" y="1983011"/>
            <a:ext cx="4650644" cy="249850"/>
            <a:chOff x="1374853" y="4632737"/>
            <a:chExt cx="4650644" cy="249850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86" name="正方形/長方形 85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1525830" y="2738168"/>
                <a:ext cx="595035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デザイン</a:t>
                </a: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EBAB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85" name="山形 84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9" name="グループ化 88"/>
          <p:cNvGrpSpPr/>
          <p:nvPr/>
        </p:nvGrpSpPr>
        <p:grpSpPr>
          <a:xfrm>
            <a:off x="2817943" y="2336767"/>
            <a:ext cx="4821872" cy="1133363"/>
            <a:chOff x="1293943" y="814128"/>
            <a:chExt cx="4821872" cy="1133363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114" name="グループ化 113"/>
          <p:cNvGrpSpPr/>
          <p:nvPr/>
        </p:nvGrpSpPr>
        <p:grpSpPr>
          <a:xfrm>
            <a:off x="2898530" y="3548485"/>
            <a:ext cx="4650644" cy="249850"/>
            <a:chOff x="1374853" y="4632737"/>
            <a:chExt cx="4650644" cy="249850"/>
          </a:xfrm>
        </p:grpSpPr>
        <p:grpSp>
          <p:nvGrpSpPr>
            <p:cNvPr id="115" name="グループ化 114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121" name="正方形/長方形 120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1525830" y="2738168"/>
                <a:ext cx="595035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ビジネス</a:t>
                </a: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4F90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16" name="グループ化 115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120" name="山形 119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グループ化 123"/>
          <p:cNvGrpSpPr/>
          <p:nvPr/>
        </p:nvGrpSpPr>
        <p:grpSpPr>
          <a:xfrm>
            <a:off x="2817943" y="3883191"/>
            <a:ext cx="4821872" cy="1133363"/>
            <a:chOff x="1293943" y="814128"/>
            <a:chExt cx="4821872" cy="1133363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46" name="テキスト ボックス 14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8" name="テキスト ボックス 14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6" name="グループ化 125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139" name="正方形/長方形 13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41" name="テキスト ボックス 14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3" name="テキスト ボックス 14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7" name="グループ化 126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134" name="正方形/長方形 13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37" name="正方形/長方形 13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8" name="テキスト ボックス 13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8" name="グループ化 127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129" name="正方形/長方形 12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pic>
        <p:nvPicPr>
          <p:cNvPr id="149" name="図 1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8863" y="3758856"/>
            <a:ext cx="1500565" cy="1256172"/>
          </a:xfrm>
          <a:prstGeom prst="rect">
            <a:avLst/>
          </a:prstGeom>
        </p:spPr>
      </p:pic>
      <p:grpSp>
        <p:nvGrpSpPr>
          <p:cNvPr id="175" name="グループ化 174"/>
          <p:cNvGrpSpPr/>
          <p:nvPr/>
        </p:nvGrpSpPr>
        <p:grpSpPr>
          <a:xfrm>
            <a:off x="2898530" y="5096837"/>
            <a:ext cx="4650644" cy="249850"/>
            <a:chOff x="1374853" y="4632737"/>
            <a:chExt cx="4650644" cy="249850"/>
          </a:xfrm>
        </p:grpSpPr>
        <p:grpSp>
          <p:nvGrpSpPr>
            <p:cNvPr id="176" name="グループ化 175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180" name="正方形/長方形 179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1" name="正方形/長方形 180"/>
              <p:cNvSpPr/>
              <p:nvPr/>
            </p:nvSpPr>
            <p:spPr>
              <a:xfrm>
                <a:off x="1525830" y="2738168"/>
                <a:ext cx="54534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PC</a:t>
                </a:r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関連</a:t>
                </a: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77" name="グループ化 176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178" name="正方形/長方形 177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179" name="山形 178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3" name="グループ化 182"/>
          <p:cNvGrpSpPr/>
          <p:nvPr/>
        </p:nvGrpSpPr>
        <p:grpSpPr>
          <a:xfrm>
            <a:off x="2817943" y="5431543"/>
            <a:ext cx="4821872" cy="1133363"/>
            <a:chOff x="1293943" y="814128"/>
            <a:chExt cx="4821872" cy="1133363"/>
          </a:xfrm>
        </p:grpSpPr>
        <p:grpSp>
          <p:nvGrpSpPr>
            <p:cNvPr id="184" name="グループ化 183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203" name="正方形/長方形 202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04" name="正方形/長方形 203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05" name="テキスト ボックス 204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06" name="正方形/長方形 205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7" name="テキスト ボックス 206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85" name="グループ化 184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198" name="正方形/長方形 197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9" name="正方形/長方形 198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00" name="テキスト ボックス 199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01" name="正方形/長方形 200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2" name="テキスト ボックス 201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86" name="グループ化 185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193" name="正方形/長方形 192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4" name="正方形/長方形 193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95" name="テキスト ボックス 194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96" name="正方形/長方形 195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7" name="テキスト ボックス 196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87" name="グループ化 186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188" name="正方形/長方形 187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89" name="正方形/長方形 188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90" name="テキスト ボックス 189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91" name="正方形/長方形 190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2" name="テキスト ボックス 191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sp>
        <p:nvSpPr>
          <p:cNvPr id="208" name="正方形/長方形 207"/>
          <p:cNvSpPr/>
          <p:nvPr/>
        </p:nvSpPr>
        <p:spPr>
          <a:xfrm>
            <a:off x="9348111" y="454620"/>
            <a:ext cx="63831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>
                    <a:lumMod val="65000"/>
                  </a:schemeClr>
                </a:solidFill>
              </a:rPr>
              <a:t>上部フィックス</a:t>
            </a:r>
            <a:endParaRPr lang="ja-JP" altLang="en-US" sz="600" dirty="0"/>
          </a:p>
        </p:txBody>
      </p:sp>
      <p:grpSp>
        <p:nvGrpSpPr>
          <p:cNvPr id="209" name="グループ化 208"/>
          <p:cNvGrpSpPr/>
          <p:nvPr/>
        </p:nvGrpSpPr>
        <p:grpSpPr>
          <a:xfrm>
            <a:off x="9840416" y="6091944"/>
            <a:ext cx="398366" cy="361392"/>
            <a:chOff x="5934073" y="6225114"/>
            <a:chExt cx="398366" cy="361392"/>
          </a:xfrm>
        </p:grpSpPr>
        <p:sp>
          <p:nvSpPr>
            <p:cNvPr id="210" name="正方形/長方形 209"/>
            <p:cNvSpPr/>
            <p:nvPr/>
          </p:nvSpPr>
          <p:spPr>
            <a:xfrm>
              <a:off x="5934073" y="6225114"/>
              <a:ext cx="398366" cy="361392"/>
            </a:xfrm>
            <a:prstGeom prst="rect">
              <a:avLst/>
            </a:prstGeom>
            <a:solidFill>
              <a:srgbClr val="1E1E1E">
                <a:alpha val="8745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1" name="山形 210"/>
            <p:cNvSpPr/>
            <p:nvPr/>
          </p:nvSpPr>
          <p:spPr>
            <a:xfrm rot="16200000">
              <a:off x="6059483" y="6301110"/>
              <a:ext cx="147547" cy="203234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2" name="正方形/長方形 231"/>
          <p:cNvSpPr/>
          <p:nvPr/>
        </p:nvSpPr>
        <p:spPr>
          <a:xfrm>
            <a:off x="7724190" y="3327753"/>
            <a:ext cx="1504728" cy="331732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CONTACT</a:t>
            </a:r>
          </a:p>
          <a:p>
            <a:pPr algn="ctr"/>
            <a:r>
              <a:rPr lang="ja-JP" altLang="en-US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お問合せはこちら</a:t>
            </a:r>
          </a:p>
        </p:txBody>
      </p:sp>
      <p:grpSp>
        <p:nvGrpSpPr>
          <p:cNvPr id="213" name="グループ化 212"/>
          <p:cNvGrpSpPr/>
          <p:nvPr/>
        </p:nvGrpSpPr>
        <p:grpSpPr>
          <a:xfrm>
            <a:off x="7718898" y="454621"/>
            <a:ext cx="1510831" cy="2741557"/>
            <a:chOff x="6194897" y="2705724"/>
            <a:chExt cx="1510831" cy="2741557"/>
          </a:xfrm>
        </p:grpSpPr>
        <p:sp>
          <p:nvSpPr>
            <p:cNvPr id="214" name="正方形/長方形 213"/>
            <p:cNvSpPr/>
            <p:nvPr/>
          </p:nvSpPr>
          <p:spPr>
            <a:xfrm>
              <a:off x="6194897" y="2705724"/>
              <a:ext cx="1510831" cy="2741557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6241520" y="2749479"/>
              <a:ext cx="119492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700" b="1" dirty="0">
                  <a:solidFill>
                    <a:srgbClr val="1E1E1E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キヨタツ</a:t>
              </a:r>
            </a:p>
          </p:txBody>
        </p:sp>
        <p:sp>
          <p:nvSpPr>
            <p:cNvPr id="216" name="正方形/長方形 215"/>
            <p:cNvSpPr/>
            <p:nvPr/>
          </p:nvSpPr>
          <p:spPr>
            <a:xfrm>
              <a:off x="6237906" y="3789040"/>
              <a:ext cx="1467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元エンジニア。半年ほどの独学を経て～プロフィールテキストが入ります。プロフィールテキストが入ります。プロフィールテキストが入ります。プロフィールテキストが入ります。プロフィールテキストが入り</a:t>
              </a:r>
              <a:r>
                <a:rPr lang="ja-JP" altLang="en-US" sz="600" b="1" dirty="0" err="1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ま</a:t>
              </a:r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  <a:p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cxnSp>
          <p:nvCxnSpPr>
            <p:cNvPr id="217" name="直線コネクタ 216"/>
            <p:cNvCxnSpPr/>
            <p:nvPr/>
          </p:nvCxnSpPr>
          <p:spPr>
            <a:xfrm>
              <a:off x="6318870" y="4440938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正方形/長方形 217"/>
            <p:cNvSpPr/>
            <p:nvPr/>
          </p:nvSpPr>
          <p:spPr>
            <a:xfrm>
              <a:off x="6250409" y="5183701"/>
              <a:ext cx="1390787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u="sng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詳しいプロフィール</a:t>
              </a:r>
              <a:endParaRPr lang="en-US" altLang="ja-JP" sz="600" b="1" u="sng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pic>
          <p:nvPicPr>
            <p:cNvPr id="219" name="図 21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209" b="8805"/>
            <a:stretch/>
          </p:blipFill>
          <p:spPr>
            <a:xfrm>
              <a:off x="6271617" y="4482131"/>
              <a:ext cx="253057" cy="178298"/>
            </a:xfrm>
            <a:prstGeom prst="rect">
              <a:avLst/>
            </a:prstGeom>
          </p:spPr>
        </p:pic>
        <p:pic>
          <p:nvPicPr>
            <p:cNvPr id="220" name="図 21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93" b="8685"/>
            <a:stretch/>
          </p:blipFill>
          <p:spPr>
            <a:xfrm>
              <a:off x="6339694" y="4919400"/>
              <a:ext cx="207636" cy="178532"/>
            </a:xfrm>
            <a:prstGeom prst="rect">
              <a:avLst/>
            </a:prstGeom>
          </p:spPr>
        </p:pic>
        <p:pic>
          <p:nvPicPr>
            <p:cNvPr id="221" name="図 22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11" t="-9501" r="37927"/>
            <a:stretch/>
          </p:blipFill>
          <p:spPr>
            <a:xfrm>
              <a:off x="6303681" y="4682348"/>
              <a:ext cx="178532" cy="214090"/>
            </a:xfrm>
            <a:prstGeom prst="rect">
              <a:avLst/>
            </a:prstGeom>
          </p:spPr>
        </p:pic>
        <p:cxnSp>
          <p:nvCxnSpPr>
            <p:cNvPr id="222" name="直線コネクタ 221"/>
            <p:cNvCxnSpPr/>
            <p:nvPr/>
          </p:nvCxnSpPr>
          <p:spPr>
            <a:xfrm>
              <a:off x="6318870" y="5156826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3" name="グループ化 222"/>
            <p:cNvGrpSpPr/>
            <p:nvPr/>
          </p:nvGrpSpPr>
          <p:grpSpPr>
            <a:xfrm>
              <a:off x="6597155" y="4512068"/>
              <a:ext cx="908123" cy="169277"/>
              <a:chOff x="6597155" y="4229735"/>
              <a:chExt cx="908123" cy="169277"/>
            </a:xfrm>
          </p:grpSpPr>
          <p:sp>
            <p:nvSpPr>
              <p:cNvPr id="231" name="角丸四角形 230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33" name="正方形/長方形 232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Kiyotatsu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をフォロー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224" name="グループ化 223"/>
            <p:cNvGrpSpPr/>
            <p:nvPr/>
          </p:nvGrpSpPr>
          <p:grpSpPr>
            <a:xfrm>
              <a:off x="6597749" y="4718567"/>
              <a:ext cx="935513" cy="169277"/>
              <a:chOff x="6597749" y="4455284"/>
              <a:chExt cx="935513" cy="169277"/>
            </a:xfrm>
          </p:grpSpPr>
          <p:sp>
            <p:nvSpPr>
              <p:cNvPr id="229" name="角丸四角形 228"/>
              <p:cNvSpPr/>
              <p:nvPr/>
            </p:nvSpPr>
            <p:spPr>
              <a:xfrm>
                <a:off x="6597749" y="4475332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30" name="正方形/長方形 229"/>
              <p:cNvSpPr/>
              <p:nvPr/>
            </p:nvSpPr>
            <p:spPr>
              <a:xfrm>
                <a:off x="6642303" y="4455284"/>
                <a:ext cx="89095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Facebook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ページ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225" name="グループ化 224"/>
            <p:cNvGrpSpPr/>
            <p:nvPr/>
          </p:nvGrpSpPr>
          <p:grpSpPr>
            <a:xfrm>
              <a:off x="6597155" y="4942048"/>
              <a:ext cx="908123" cy="169277"/>
              <a:chOff x="6597155" y="4229735"/>
              <a:chExt cx="908123" cy="169277"/>
            </a:xfrm>
          </p:grpSpPr>
          <p:sp>
            <p:nvSpPr>
              <p:cNvPr id="227" name="角丸四角形 226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8" name="正方形/長方形 227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Rss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配信を登録する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pic>
          <p:nvPicPr>
            <p:cNvPr id="226" name="図 225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748"/>
            <a:stretch/>
          </p:blipFill>
          <p:spPr>
            <a:xfrm>
              <a:off x="6299999" y="2982135"/>
              <a:ext cx="1255075" cy="766174"/>
            </a:xfrm>
            <a:prstGeom prst="rect">
              <a:avLst/>
            </a:prstGeom>
          </p:spPr>
        </p:pic>
      </p:grpSp>
      <p:sp>
        <p:nvSpPr>
          <p:cNvPr id="212" name="正方形/長方形 211"/>
          <p:cNvSpPr/>
          <p:nvPr/>
        </p:nvSpPr>
        <p:spPr>
          <a:xfrm>
            <a:off x="1523349" y="6543275"/>
            <a:ext cx="9144652" cy="316057"/>
          </a:xfrm>
          <a:prstGeom prst="rect">
            <a:avLst/>
          </a:prstGeom>
          <a:solidFill>
            <a:schemeClr val="accent5">
              <a:lumMod val="60000"/>
              <a:lumOff val="40000"/>
              <a:alpha val="1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次のスライドへ続く</a:t>
            </a:r>
          </a:p>
        </p:txBody>
      </p:sp>
    </p:spTree>
    <p:extLst>
      <p:ext uri="{BB962C8B-B14F-4D97-AF65-F5344CB8AC3E}">
        <p14:creationId xmlns:p14="http://schemas.microsoft.com/office/powerpoint/2010/main" val="2095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/>
          <p:cNvGrpSpPr/>
          <p:nvPr/>
        </p:nvGrpSpPr>
        <p:grpSpPr>
          <a:xfrm>
            <a:off x="1828509" y="395044"/>
            <a:ext cx="8552445" cy="6346324"/>
            <a:chOff x="306173" y="475840"/>
            <a:chExt cx="8550780" cy="1644995"/>
          </a:xfrm>
        </p:grpSpPr>
        <p:pic>
          <p:nvPicPr>
            <p:cNvPr id="65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7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05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99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87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正方形/長方形 27"/>
          <p:cNvSpPr/>
          <p:nvPr/>
        </p:nvSpPr>
        <p:spPr>
          <a:xfrm>
            <a:off x="2823928" y="397850"/>
            <a:ext cx="6477298" cy="634351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826446" y="84839"/>
            <a:ext cx="368632" cy="2872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832983" y="372044"/>
            <a:ext cx="8547971" cy="25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3" name="表 172"/>
          <p:cNvGraphicFramePr>
            <a:graphicFrameLocks noGrp="1"/>
          </p:cNvGraphicFramePr>
          <p:nvPr>
            <p:extLst/>
          </p:nvPr>
        </p:nvGraphicFramePr>
        <p:xfrm>
          <a:off x="2736968" y="7063266"/>
          <a:ext cx="66446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３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４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９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8184232" y="136775"/>
            <a:ext cx="1043628" cy="178498"/>
            <a:chOff x="6052026" y="136775"/>
            <a:chExt cx="1043628" cy="178498"/>
          </a:xfrm>
        </p:grpSpPr>
        <p:sp>
          <p:nvSpPr>
            <p:cNvPr id="47" name="角丸四角形 46"/>
            <p:cNvSpPr/>
            <p:nvPr/>
          </p:nvSpPr>
          <p:spPr>
            <a:xfrm>
              <a:off x="6084168" y="136775"/>
              <a:ext cx="1011486" cy="1736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9767" y="146232"/>
              <a:ext cx="164175" cy="164175"/>
            </a:xfrm>
            <a:prstGeom prst="rect">
              <a:avLst/>
            </a:prstGeom>
          </p:spPr>
        </p:pic>
        <p:sp>
          <p:nvSpPr>
            <p:cNvPr id="48" name="正方形/長方形 47"/>
            <p:cNvSpPr/>
            <p:nvPr/>
          </p:nvSpPr>
          <p:spPr>
            <a:xfrm>
              <a:off x="6052026" y="145996"/>
              <a:ext cx="761747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500" dirty="0">
                  <a:solidFill>
                    <a:schemeClr val="bg1">
                      <a:lumMod val="75000"/>
                    </a:schemeClr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サイト内を検索する</a:t>
              </a: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1830173" y="77762"/>
            <a:ext cx="8551158" cy="6663606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606086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281563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930122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605599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 flipV="1">
            <a:off x="4467990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7645577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2812208" y="142144"/>
            <a:ext cx="381386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すべて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ウェブ　 デザイン　 ビジネス　 エンジニア　 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PC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関連　 ファッション　 生活　 趣味　 私生活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898530" y="460373"/>
            <a:ext cx="4650644" cy="249850"/>
            <a:chOff x="1374853" y="4632737"/>
            <a:chExt cx="4650644" cy="24985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525830" y="2738168"/>
                <a:ext cx="800219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ファッション</a:t>
                </a: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AA7A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33" name="山形 32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" name="グループ化 2"/>
          <p:cNvGrpSpPr/>
          <p:nvPr/>
        </p:nvGrpSpPr>
        <p:grpSpPr>
          <a:xfrm>
            <a:off x="2817943" y="814129"/>
            <a:ext cx="4821872" cy="1133363"/>
            <a:chOff x="1293943" y="814128"/>
            <a:chExt cx="4821872" cy="1133363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61" name="正方形/長方形 60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75" name="グループ化 74"/>
          <p:cNvGrpSpPr/>
          <p:nvPr/>
        </p:nvGrpSpPr>
        <p:grpSpPr>
          <a:xfrm>
            <a:off x="2898530" y="1983011"/>
            <a:ext cx="4650644" cy="249850"/>
            <a:chOff x="1374853" y="4632737"/>
            <a:chExt cx="4650644" cy="249850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86" name="正方形/長方形 85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1525830" y="2738168"/>
                <a:ext cx="492443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グルメ</a:t>
                </a:r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54B8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85" name="山形 84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9" name="グループ化 88"/>
          <p:cNvGrpSpPr/>
          <p:nvPr/>
        </p:nvGrpSpPr>
        <p:grpSpPr>
          <a:xfrm>
            <a:off x="2817943" y="2336767"/>
            <a:ext cx="4821872" cy="1133363"/>
            <a:chOff x="1293943" y="814128"/>
            <a:chExt cx="4821872" cy="1133363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114" name="グループ化 113"/>
          <p:cNvGrpSpPr/>
          <p:nvPr/>
        </p:nvGrpSpPr>
        <p:grpSpPr>
          <a:xfrm>
            <a:off x="2898530" y="3548485"/>
            <a:ext cx="4650644" cy="249850"/>
            <a:chOff x="1374853" y="4632737"/>
            <a:chExt cx="4650644" cy="249850"/>
          </a:xfrm>
        </p:grpSpPr>
        <p:grpSp>
          <p:nvGrpSpPr>
            <p:cNvPr id="115" name="グループ化 114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121" name="正方形/長方形 120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1525830" y="2738168"/>
                <a:ext cx="389850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生活</a:t>
                </a:r>
              </a:p>
            </p:txBody>
          </p:sp>
          <p:sp>
            <p:nvSpPr>
              <p:cNvPr id="123" name="正方形/長方形 122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D274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16" name="グループ化 115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120" name="山形 119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グループ化 123"/>
          <p:cNvGrpSpPr/>
          <p:nvPr/>
        </p:nvGrpSpPr>
        <p:grpSpPr>
          <a:xfrm>
            <a:off x="2817943" y="3883191"/>
            <a:ext cx="4821872" cy="1133363"/>
            <a:chOff x="1293943" y="814128"/>
            <a:chExt cx="4821872" cy="1133363"/>
          </a:xfrm>
        </p:grpSpPr>
        <p:grpSp>
          <p:nvGrpSpPr>
            <p:cNvPr id="125" name="グループ化 124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46" name="テキスト ボックス 14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8" name="テキスト ボックス 14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6" name="グループ化 125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139" name="正方形/長方形 13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41" name="テキスト ボックス 14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3" name="テキスト ボックス 14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7" name="グループ化 126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134" name="正方形/長方形 13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37" name="正方形/長方形 13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8" name="テキスト ボックス 13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28" name="グループ化 127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129" name="正方形/長方形 12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0" name="正方形/長方形 12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209" name="グループ化 208"/>
          <p:cNvGrpSpPr/>
          <p:nvPr/>
        </p:nvGrpSpPr>
        <p:grpSpPr>
          <a:xfrm>
            <a:off x="2898530" y="5096837"/>
            <a:ext cx="4650644" cy="249850"/>
            <a:chOff x="1374853" y="4632737"/>
            <a:chExt cx="4650644" cy="249850"/>
          </a:xfrm>
        </p:grpSpPr>
        <p:grpSp>
          <p:nvGrpSpPr>
            <p:cNvPr id="210" name="グループ化 209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214" name="正方形/長方形 213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5" name="正方形/長方形 214"/>
              <p:cNvSpPr/>
              <p:nvPr/>
            </p:nvSpPr>
            <p:spPr>
              <a:xfrm>
                <a:off x="1525830" y="2738168"/>
                <a:ext cx="389850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ネタ</a:t>
                </a:r>
              </a:p>
            </p:txBody>
          </p:sp>
          <p:sp>
            <p:nvSpPr>
              <p:cNvPr id="216" name="正方形/長方形 215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E6D9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211" name="グループ化 210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212" name="正方形/長方形 211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213" name="山形 212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グループ化 216"/>
          <p:cNvGrpSpPr/>
          <p:nvPr/>
        </p:nvGrpSpPr>
        <p:grpSpPr>
          <a:xfrm>
            <a:off x="2817943" y="5431543"/>
            <a:ext cx="4821872" cy="1133363"/>
            <a:chOff x="1293943" y="814128"/>
            <a:chExt cx="4821872" cy="1133363"/>
          </a:xfrm>
        </p:grpSpPr>
        <p:grpSp>
          <p:nvGrpSpPr>
            <p:cNvPr id="218" name="グループ化 217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237" name="正方形/長方形 236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38" name="正方形/長方形 237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39" name="テキスト ボックス 238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40" name="正方形/長方形 239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1" name="テキスト ボックス 240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219" name="グループ化 218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232" name="正方形/長方形 231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33" name="正方形/長方形 232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34" name="テキスト ボックス 233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35" name="正方形/長方形 234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6" name="テキスト ボックス 235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220" name="グループ化 219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227" name="正方形/長方形 226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8" name="正方形/長方形 227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29" name="テキスト ボックス 228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30" name="正方形/長方形 229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1" name="テキスト ボックス 230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221" name="グループ化 220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222" name="正方形/長方形 221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3" name="正方形/長方形 222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24" name="テキスト ボックス 223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25" name="正方形/長方形 224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6" name="テキスト ボックス 225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grpSp>
        <p:nvGrpSpPr>
          <p:cNvPr id="265" name="グループ化 264"/>
          <p:cNvGrpSpPr/>
          <p:nvPr/>
        </p:nvGrpSpPr>
        <p:grpSpPr>
          <a:xfrm>
            <a:off x="9840416" y="6091944"/>
            <a:ext cx="398366" cy="361392"/>
            <a:chOff x="5934073" y="6225114"/>
            <a:chExt cx="398366" cy="361392"/>
          </a:xfrm>
        </p:grpSpPr>
        <p:sp>
          <p:nvSpPr>
            <p:cNvPr id="266" name="正方形/長方形 265"/>
            <p:cNvSpPr/>
            <p:nvPr/>
          </p:nvSpPr>
          <p:spPr>
            <a:xfrm>
              <a:off x="5934073" y="6225114"/>
              <a:ext cx="398366" cy="361392"/>
            </a:xfrm>
            <a:prstGeom prst="rect">
              <a:avLst/>
            </a:prstGeom>
            <a:solidFill>
              <a:srgbClr val="1E1E1E">
                <a:alpha val="8745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7" name="山形 266"/>
            <p:cNvSpPr/>
            <p:nvPr/>
          </p:nvSpPr>
          <p:spPr>
            <a:xfrm rot="16200000">
              <a:off x="6059483" y="6301110"/>
              <a:ext cx="147547" cy="203234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06" name="図 2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8863" y="3758856"/>
            <a:ext cx="1500565" cy="1256172"/>
          </a:xfrm>
          <a:prstGeom prst="rect">
            <a:avLst/>
          </a:prstGeom>
        </p:spPr>
      </p:pic>
      <p:sp>
        <p:nvSpPr>
          <p:cNvPr id="207" name="正方形/長方形 206"/>
          <p:cNvSpPr/>
          <p:nvPr/>
        </p:nvSpPr>
        <p:spPr>
          <a:xfrm>
            <a:off x="9348111" y="454620"/>
            <a:ext cx="63831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>
                    <a:lumMod val="65000"/>
                  </a:schemeClr>
                </a:solidFill>
              </a:rPr>
              <a:t>上部フィックス</a:t>
            </a:r>
            <a:endParaRPr lang="ja-JP" altLang="en-US" sz="600" dirty="0"/>
          </a:p>
        </p:txBody>
      </p:sp>
      <p:sp>
        <p:nvSpPr>
          <p:cNvPr id="242" name="正方形/長方形 241"/>
          <p:cNvSpPr/>
          <p:nvPr/>
        </p:nvSpPr>
        <p:spPr>
          <a:xfrm>
            <a:off x="7724190" y="3327753"/>
            <a:ext cx="1504728" cy="331732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CONTACT</a:t>
            </a:r>
          </a:p>
          <a:p>
            <a:pPr algn="ctr"/>
            <a:r>
              <a:rPr lang="ja-JP" altLang="en-US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お問合せはこちら</a:t>
            </a:r>
          </a:p>
        </p:txBody>
      </p:sp>
      <p:grpSp>
        <p:nvGrpSpPr>
          <p:cNvPr id="243" name="グループ化 242"/>
          <p:cNvGrpSpPr/>
          <p:nvPr/>
        </p:nvGrpSpPr>
        <p:grpSpPr>
          <a:xfrm>
            <a:off x="7718898" y="454621"/>
            <a:ext cx="1510831" cy="2741557"/>
            <a:chOff x="6194897" y="2705724"/>
            <a:chExt cx="1510831" cy="2741557"/>
          </a:xfrm>
        </p:grpSpPr>
        <p:sp>
          <p:nvSpPr>
            <p:cNvPr id="244" name="正方形/長方形 243"/>
            <p:cNvSpPr/>
            <p:nvPr/>
          </p:nvSpPr>
          <p:spPr>
            <a:xfrm>
              <a:off x="6194897" y="2705724"/>
              <a:ext cx="1510831" cy="2741557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5" name="正方形/長方形 244"/>
            <p:cNvSpPr/>
            <p:nvPr/>
          </p:nvSpPr>
          <p:spPr>
            <a:xfrm>
              <a:off x="6241520" y="2749479"/>
              <a:ext cx="119492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700" b="1" dirty="0">
                  <a:solidFill>
                    <a:srgbClr val="1E1E1E"/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キヨタツ</a:t>
              </a:r>
            </a:p>
          </p:txBody>
        </p:sp>
        <p:sp>
          <p:nvSpPr>
            <p:cNvPr id="246" name="正方形/長方形 245"/>
            <p:cNvSpPr/>
            <p:nvPr/>
          </p:nvSpPr>
          <p:spPr>
            <a:xfrm>
              <a:off x="6237906" y="3789040"/>
              <a:ext cx="1467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元エンジニア。半年ほどの独学を経て～プロフィールテキストが入ります。プロフィールテキストが入ります。プロフィールテキストが入ります。プロフィールテキストが入ります。プロフィールテキストが入り</a:t>
              </a:r>
              <a:r>
                <a:rPr lang="ja-JP" altLang="en-US" sz="600" b="1" dirty="0" err="1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ま</a:t>
              </a:r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  <a:p>
              <a:endParaRPr lang="ja-JP" altLang="en-US" sz="600" b="1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cxnSp>
          <p:nvCxnSpPr>
            <p:cNvPr id="247" name="直線コネクタ 246"/>
            <p:cNvCxnSpPr/>
            <p:nvPr/>
          </p:nvCxnSpPr>
          <p:spPr>
            <a:xfrm>
              <a:off x="6318870" y="4440938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正方形/長方形 247"/>
            <p:cNvSpPr/>
            <p:nvPr/>
          </p:nvSpPr>
          <p:spPr>
            <a:xfrm>
              <a:off x="6250409" y="5183701"/>
              <a:ext cx="1390787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600" b="1" u="sng" dirty="0">
                  <a:solidFill>
                    <a:srgbClr val="1E1E1E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rPr>
                <a:t>詳しいプロフィール</a:t>
              </a:r>
              <a:endParaRPr lang="en-US" altLang="ja-JP" sz="600" b="1" u="sng" dirty="0">
                <a:solidFill>
                  <a:srgbClr val="1E1E1E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endParaRPr>
            </a:p>
          </p:txBody>
        </p:sp>
        <p:pic>
          <p:nvPicPr>
            <p:cNvPr id="249" name="図 24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209" b="8805"/>
            <a:stretch/>
          </p:blipFill>
          <p:spPr>
            <a:xfrm>
              <a:off x="6271617" y="4482131"/>
              <a:ext cx="253057" cy="178298"/>
            </a:xfrm>
            <a:prstGeom prst="rect">
              <a:avLst/>
            </a:prstGeom>
          </p:spPr>
        </p:pic>
        <p:pic>
          <p:nvPicPr>
            <p:cNvPr id="250" name="図 24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93" b="8685"/>
            <a:stretch/>
          </p:blipFill>
          <p:spPr>
            <a:xfrm>
              <a:off x="6339694" y="4919400"/>
              <a:ext cx="207636" cy="178532"/>
            </a:xfrm>
            <a:prstGeom prst="rect">
              <a:avLst/>
            </a:prstGeom>
          </p:spPr>
        </p:pic>
        <p:pic>
          <p:nvPicPr>
            <p:cNvPr id="251" name="図 25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11" t="-9501" r="37927"/>
            <a:stretch/>
          </p:blipFill>
          <p:spPr>
            <a:xfrm>
              <a:off x="6303681" y="4682348"/>
              <a:ext cx="178532" cy="214090"/>
            </a:xfrm>
            <a:prstGeom prst="rect">
              <a:avLst/>
            </a:prstGeom>
          </p:spPr>
        </p:pic>
        <p:cxnSp>
          <p:nvCxnSpPr>
            <p:cNvPr id="252" name="直線コネクタ 251"/>
            <p:cNvCxnSpPr/>
            <p:nvPr/>
          </p:nvCxnSpPr>
          <p:spPr>
            <a:xfrm>
              <a:off x="6318870" y="5156826"/>
              <a:ext cx="12550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3" name="グループ化 252"/>
            <p:cNvGrpSpPr/>
            <p:nvPr/>
          </p:nvGrpSpPr>
          <p:grpSpPr>
            <a:xfrm>
              <a:off x="6597155" y="4512068"/>
              <a:ext cx="908123" cy="169277"/>
              <a:chOff x="6597155" y="4229735"/>
              <a:chExt cx="908123" cy="169277"/>
            </a:xfrm>
          </p:grpSpPr>
          <p:sp>
            <p:nvSpPr>
              <p:cNvPr id="261" name="角丸四角形 260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62" name="正方形/長方形 261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Kiyotatsu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をフォロー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254" name="グループ化 253"/>
            <p:cNvGrpSpPr/>
            <p:nvPr/>
          </p:nvGrpSpPr>
          <p:grpSpPr>
            <a:xfrm>
              <a:off x="6597749" y="4718567"/>
              <a:ext cx="935513" cy="169277"/>
              <a:chOff x="6597749" y="4455284"/>
              <a:chExt cx="935513" cy="169277"/>
            </a:xfrm>
          </p:grpSpPr>
          <p:sp>
            <p:nvSpPr>
              <p:cNvPr id="259" name="角丸四角形 258"/>
              <p:cNvSpPr/>
              <p:nvPr/>
            </p:nvSpPr>
            <p:spPr>
              <a:xfrm>
                <a:off x="6597749" y="4475332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60" name="正方形/長方形 259"/>
              <p:cNvSpPr/>
              <p:nvPr/>
            </p:nvSpPr>
            <p:spPr>
              <a:xfrm>
                <a:off x="6642303" y="4455284"/>
                <a:ext cx="89095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Facebook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ページ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grpSp>
          <p:nvGrpSpPr>
            <p:cNvPr id="255" name="グループ化 254"/>
            <p:cNvGrpSpPr/>
            <p:nvPr/>
          </p:nvGrpSpPr>
          <p:grpSpPr>
            <a:xfrm>
              <a:off x="6597155" y="4942048"/>
              <a:ext cx="908123" cy="169277"/>
              <a:chOff x="6597155" y="4229735"/>
              <a:chExt cx="908123" cy="169277"/>
            </a:xfrm>
          </p:grpSpPr>
          <p:sp>
            <p:nvSpPr>
              <p:cNvPr id="257" name="角丸四角形 256"/>
              <p:cNvSpPr/>
              <p:nvPr/>
            </p:nvSpPr>
            <p:spPr>
              <a:xfrm>
                <a:off x="6597155" y="4249783"/>
                <a:ext cx="898251" cy="112322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58" name="正方形/長方形 257"/>
              <p:cNvSpPr/>
              <p:nvPr/>
            </p:nvSpPr>
            <p:spPr>
              <a:xfrm>
                <a:off x="6641709" y="4229735"/>
                <a:ext cx="863569" cy="16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Rss</a:t>
                </a:r>
                <a:r>
                  <a:rPr lang="ja-JP" altLang="en-US" sz="500" b="1" dirty="0">
                    <a:solidFill>
                      <a:schemeClr val="bg1"/>
                    </a:solidFill>
                    <a:latin typeface="ヒラギノ角ゴ Pro W3" panose="020B0300000000000000" pitchFamily="34" charset="-128"/>
                    <a:ea typeface="ヒラギノ角ゴ Pro W3" panose="020B0300000000000000" pitchFamily="34" charset="-128"/>
                  </a:rPr>
                  <a:t>配信を登録する</a:t>
                </a:r>
                <a:endParaRPr lang="en-US" altLang="ja-JP" sz="500" b="1" dirty="0">
                  <a:solidFill>
                    <a:schemeClr val="bg1"/>
                  </a:solidFill>
                  <a:latin typeface="ヒラギノ角ゴ Pro W3" panose="020B0300000000000000" pitchFamily="34" charset="-128"/>
                  <a:ea typeface="ヒラギノ角ゴ Pro W3" panose="020B0300000000000000" pitchFamily="34" charset="-128"/>
                </a:endParaRPr>
              </a:p>
            </p:txBody>
          </p:sp>
        </p:grpSp>
        <p:pic>
          <p:nvPicPr>
            <p:cNvPr id="256" name="図 255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748"/>
            <a:stretch/>
          </p:blipFill>
          <p:spPr>
            <a:xfrm>
              <a:off x="6299999" y="2982135"/>
              <a:ext cx="1255075" cy="766174"/>
            </a:xfrm>
            <a:prstGeom prst="rect">
              <a:avLst/>
            </a:prstGeom>
          </p:spPr>
        </p:pic>
      </p:grpSp>
      <p:sp>
        <p:nvSpPr>
          <p:cNvPr id="182" name="正方形/長方形 181"/>
          <p:cNvSpPr/>
          <p:nvPr/>
        </p:nvSpPr>
        <p:spPr>
          <a:xfrm>
            <a:off x="1523349" y="6543275"/>
            <a:ext cx="9144652" cy="316057"/>
          </a:xfrm>
          <a:prstGeom prst="rect">
            <a:avLst/>
          </a:prstGeom>
          <a:solidFill>
            <a:schemeClr val="accent5">
              <a:lumMod val="60000"/>
              <a:lumOff val="40000"/>
              <a:alpha val="1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次のスライドへ続く</a:t>
            </a:r>
          </a:p>
        </p:txBody>
      </p:sp>
    </p:spTree>
    <p:extLst>
      <p:ext uri="{BB962C8B-B14F-4D97-AF65-F5344CB8AC3E}">
        <p14:creationId xmlns:p14="http://schemas.microsoft.com/office/powerpoint/2010/main" val="25202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/>
          <p:cNvGrpSpPr/>
          <p:nvPr/>
        </p:nvGrpSpPr>
        <p:grpSpPr>
          <a:xfrm>
            <a:off x="1828509" y="395045"/>
            <a:ext cx="8552445" cy="2657871"/>
            <a:chOff x="306173" y="475840"/>
            <a:chExt cx="8550780" cy="1644995"/>
          </a:xfrm>
        </p:grpSpPr>
        <p:pic>
          <p:nvPicPr>
            <p:cNvPr id="65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7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05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993" y="475840"/>
              <a:ext cx="217396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://kiyotatsu.com/wp-content/themes/blog/image/body_b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0875" y="475840"/>
              <a:ext cx="2106078" cy="1644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正方形/長方形 27"/>
          <p:cNvSpPr/>
          <p:nvPr/>
        </p:nvSpPr>
        <p:spPr>
          <a:xfrm>
            <a:off x="2823928" y="397851"/>
            <a:ext cx="6477298" cy="1735006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826446" y="84839"/>
            <a:ext cx="368632" cy="2872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832983" y="372044"/>
            <a:ext cx="8547971" cy="25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3" name="表 172"/>
          <p:cNvGraphicFramePr>
            <a:graphicFrameLocks noGrp="1"/>
          </p:cNvGraphicFramePr>
          <p:nvPr>
            <p:extLst/>
          </p:nvPr>
        </p:nvGraphicFramePr>
        <p:xfrm>
          <a:off x="2736968" y="7063266"/>
          <a:ext cx="66446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  <a:gridCol w="5111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２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３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４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７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９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１１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8184232" y="136775"/>
            <a:ext cx="1043628" cy="178498"/>
            <a:chOff x="6052026" y="136775"/>
            <a:chExt cx="1043628" cy="178498"/>
          </a:xfrm>
        </p:grpSpPr>
        <p:sp>
          <p:nvSpPr>
            <p:cNvPr id="47" name="角丸四角形 46"/>
            <p:cNvSpPr/>
            <p:nvPr/>
          </p:nvSpPr>
          <p:spPr>
            <a:xfrm>
              <a:off x="6084168" y="136775"/>
              <a:ext cx="1011486" cy="1736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9767" y="146232"/>
              <a:ext cx="164175" cy="164175"/>
            </a:xfrm>
            <a:prstGeom prst="rect">
              <a:avLst/>
            </a:prstGeom>
          </p:spPr>
        </p:pic>
        <p:sp>
          <p:nvSpPr>
            <p:cNvPr id="48" name="正方形/長方形 47"/>
            <p:cNvSpPr/>
            <p:nvPr/>
          </p:nvSpPr>
          <p:spPr>
            <a:xfrm>
              <a:off x="6052026" y="145996"/>
              <a:ext cx="761747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500" dirty="0">
                  <a:solidFill>
                    <a:schemeClr val="bg1">
                      <a:lumMod val="75000"/>
                    </a:schemeClr>
                  </a:solidFill>
                  <a:latin typeface="ヒラギノ角ゴ Pro W6" panose="020B0600000000000000" pitchFamily="34" charset="-128"/>
                  <a:ea typeface="ヒラギノ角ゴ Pro W6" panose="020B0600000000000000" pitchFamily="34" charset="-128"/>
                </a:rPr>
                <a:t>サイト内を検索する</a:t>
              </a: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1830173" y="77762"/>
            <a:ext cx="8551158" cy="6663606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606086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281563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9301226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6055998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 flipV="1">
            <a:off x="4467990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7645577" y="99420"/>
            <a:ext cx="0" cy="69587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2812208" y="142144"/>
            <a:ext cx="381386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すべて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ウェブ　 デザイン　 ビジネス　 エンジニア　 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PC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関連　 ファッション　 生活　 趣味　 私生活</a:t>
            </a:r>
          </a:p>
        </p:txBody>
      </p:sp>
      <p:pic>
        <p:nvPicPr>
          <p:cNvPr id="172" name="図 1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8863" y="642535"/>
            <a:ext cx="1500565" cy="1256172"/>
          </a:xfrm>
          <a:prstGeom prst="rect">
            <a:avLst/>
          </a:prstGeom>
        </p:spPr>
      </p:pic>
      <p:sp>
        <p:nvSpPr>
          <p:cNvPr id="174" name="正方形/長方形 173"/>
          <p:cNvSpPr/>
          <p:nvPr/>
        </p:nvSpPr>
        <p:spPr>
          <a:xfrm>
            <a:off x="9402295" y="1454838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solidFill>
                  <a:schemeClr val="bg1">
                    <a:lumMod val="65000"/>
                  </a:schemeClr>
                </a:solidFill>
              </a:rPr>
              <a:t>下部フィックス</a:t>
            </a:r>
            <a:endParaRPr lang="ja-JP" altLang="en-US" sz="600" dirty="0"/>
          </a:p>
        </p:txBody>
      </p:sp>
      <p:grpSp>
        <p:nvGrpSpPr>
          <p:cNvPr id="175" name="グループ化 174"/>
          <p:cNvGrpSpPr/>
          <p:nvPr/>
        </p:nvGrpSpPr>
        <p:grpSpPr>
          <a:xfrm>
            <a:off x="9840416" y="2303169"/>
            <a:ext cx="398366" cy="361392"/>
            <a:chOff x="5934073" y="6225114"/>
            <a:chExt cx="398366" cy="361392"/>
          </a:xfrm>
        </p:grpSpPr>
        <p:sp>
          <p:nvSpPr>
            <p:cNvPr id="176" name="正方形/長方形 175"/>
            <p:cNvSpPr/>
            <p:nvPr/>
          </p:nvSpPr>
          <p:spPr>
            <a:xfrm>
              <a:off x="5934073" y="6225114"/>
              <a:ext cx="398366" cy="361392"/>
            </a:xfrm>
            <a:prstGeom prst="rect">
              <a:avLst/>
            </a:prstGeom>
            <a:solidFill>
              <a:srgbClr val="1E1E1E">
                <a:alpha val="8745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ja-JP" altLang="en-US" sz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7" name="山形 176"/>
            <p:cNvSpPr/>
            <p:nvPr/>
          </p:nvSpPr>
          <p:spPr>
            <a:xfrm rot="16200000">
              <a:off x="6059483" y="6301110"/>
              <a:ext cx="147547" cy="203234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2898530" y="460373"/>
            <a:ext cx="4650644" cy="249850"/>
            <a:chOff x="1374853" y="4632737"/>
            <a:chExt cx="4650644" cy="249850"/>
          </a:xfrm>
        </p:grpSpPr>
        <p:grpSp>
          <p:nvGrpSpPr>
            <p:cNvPr id="182" name="グループ化 181"/>
            <p:cNvGrpSpPr/>
            <p:nvPr/>
          </p:nvGrpSpPr>
          <p:grpSpPr>
            <a:xfrm>
              <a:off x="1374853" y="4632737"/>
              <a:ext cx="4650644" cy="249850"/>
              <a:chOff x="1374853" y="2719656"/>
              <a:chExt cx="4650644" cy="249850"/>
            </a:xfrm>
          </p:grpSpPr>
          <p:sp>
            <p:nvSpPr>
              <p:cNvPr id="186" name="正方形/長方形 185"/>
              <p:cNvSpPr/>
              <p:nvPr/>
            </p:nvSpPr>
            <p:spPr>
              <a:xfrm>
                <a:off x="1374853" y="2719656"/>
                <a:ext cx="4650644" cy="249850"/>
              </a:xfrm>
              <a:prstGeom prst="rect">
                <a:avLst/>
              </a:prstGeom>
              <a:solidFill>
                <a:srgbClr val="EFEFEF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7" name="正方形/長方形 186"/>
              <p:cNvSpPr/>
              <p:nvPr/>
            </p:nvSpPr>
            <p:spPr>
              <a:xfrm>
                <a:off x="1525830" y="2738168"/>
                <a:ext cx="1005403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800" dirty="0">
                    <a:latin typeface="ヒラギノ角ゴ Pro W6" panose="020B0600000000000000" pitchFamily="34" charset="-128"/>
                    <a:ea typeface="ヒラギノ角ゴ Pro W6" panose="020B0600000000000000" pitchFamily="34" charset="-128"/>
                  </a:rPr>
                  <a:t>休日リフレッシュ</a:t>
                </a:r>
              </a:p>
            </p:txBody>
          </p:sp>
          <p:sp>
            <p:nvSpPr>
              <p:cNvPr id="188" name="正方形/長方形 187"/>
              <p:cNvSpPr/>
              <p:nvPr/>
            </p:nvSpPr>
            <p:spPr>
              <a:xfrm>
                <a:off x="1438484" y="2782683"/>
                <a:ext cx="118582" cy="123796"/>
              </a:xfrm>
              <a:prstGeom prst="rect">
                <a:avLst/>
              </a:prstGeom>
              <a:solidFill>
                <a:srgbClr val="DD6B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83" name="グループ化 182"/>
            <p:cNvGrpSpPr/>
            <p:nvPr/>
          </p:nvGrpSpPr>
          <p:grpSpPr>
            <a:xfrm>
              <a:off x="4663493" y="4675637"/>
              <a:ext cx="1309377" cy="153279"/>
              <a:chOff x="4663493" y="4675637"/>
              <a:chExt cx="1309377" cy="153279"/>
            </a:xfrm>
          </p:grpSpPr>
          <p:sp>
            <p:nvSpPr>
              <p:cNvPr id="184" name="正方形/長方形 183"/>
              <p:cNvSpPr/>
              <p:nvPr/>
            </p:nvSpPr>
            <p:spPr>
              <a:xfrm>
                <a:off x="4663493" y="4675637"/>
                <a:ext cx="1309377" cy="15327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5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最新記事をもっと見る</a:t>
                </a:r>
              </a:p>
            </p:txBody>
          </p:sp>
          <p:sp>
            <p:nvSpPr>
              <p:cNvPr id="185" name="山形 184"/>
              <p:cNvSpPr/>
              <p:nvPr/>
            </p:nvSpPr>
            <p:spPr>
              <a:xfrm>
                <a:off x="5886659" y="4715416"/>
                <a:ext cx="51715" cy="81203"/>
              </a:xfrm>
              <a:prstGeom prst="chevr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9" name="グループ化 188"/>
          <p:cNvGrpSpPr/>
          <p:nvPr/>
        </p:nvGrpSpPr>
        <p:grpSpPr>
          <a:xfrm>
            <a:off x="2817943" y="814129"/>
            <a:ext cx="4821872" cy="1133363"/>
            <a:chOff x="1293943" y="814128"/>
            <a:chExt cx="4821872" cy="1133363"/>
          </a:xfrm>
        </p:grpSpPr>
        <p:grpSp>
          <p:nvGrpSpPr>
            <p:cNvPr id="190" name="グループ化 189"/>
            <p:cNvGrpSpPr/>
            <p:nvPr/>
          </p:nvGrpSpPr>
          <p:grpSpPr>
            <a:xfrm>
              <a:off x="1293943" y="814128"/>
              <a:ext cx="1098387" cy="1133363"/>
              <a:chOff x="11307225" y="2961069"/>
              <a:chExt cx="1098387" cy="1133363"/>
            </a:xfrm>
          </p:grpSpPr>
          <p:sp>
            <p:nvSpPr>
              <p:cNvPr id="209" name="正方形/長方形 20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0" name="正方形/長方形 20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11" name="テキスト ボックス 21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12" name="正方形/長方形 21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3" name="テキスト ボックス 21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91" name="グループ化 190"/>
            <p:cNvGrpSpPr/>
            <p:nvPr/>
          </p:nvGrpSpPr>
          <p:grpSpPr>
            <a:xfrm>
              <a:off x="5017428" y="814128"/>
              <a:ext cx="1098387" cy="1133363"/>
              <a:chOff x="11307225" y="2961069"/>
              <a:chExt cx="1098387" cy="1133363"/>
            </a:xfrm>
          </p:grpSpPr>
          <p:sp>
            <p:nvSpPr>
              <p:cNvPr id="204" name="正方形/長方形 20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05" name="正方形/長方形 20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06" name="テキスト ボックス 20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07" name="正方形/長方形 20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8" name="テキスト ボックス 20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92" name="グループ化 191"/>
            <p:cNvGrpSpPr/>
            <p:nvPr/>
          </p:nvGrpSpPr>
          <p:grpSpPr>
            <a:xfrm>
              <a:off x="2555776" y="814128"/>
              <a:ext cx="1098387" cy="1133363"/>
              <a:chOff x="11307225" y="2961069"/>
              <a:chExt cx="1098387" cy="1133363"/>
            </a:xfrm>
          </p:grpSpPr>
          <p:sp>
            <p:nvSpPr>
              <p:cNvPr id="199" name="正方形/長方形 198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00" name="正方形/長方形 199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201" name="テキスト ボックス 200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202" name="正方形/長方形 201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3" name="テキスト ボックス 202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  <p:grpSp>
          <p:nvGrpSpPr>
            <p:cNvPr id="193" name="グループ化 192"/>
            <p:cNvGrpSpPr/>
            <p:nvPr/>
          </p:nvGrpSpPr>
          <p:grpSpPr>
            <a:xfrm>
              <a:off x="3761645" y="814128"/>
              <a:ext cx="1098387" cy="1133363"/>
              <a:chOff x="11307225" y="2961069"/>
              <a:chExt cx="1098387" cy="1133363"/>
            </a:xfrm>
          </p:grpSpPr>
          <p:sp>
            <p:nvSpPr>
              <p:cNvPr id="194" name="正方形/長方形 193"/>
              <p:cNvSpPr/>
              <p:nvPr/>
            </p:nvSpPr>
            <p:spPr>
              <a:xfrm>
                <a:off x="11390210" y="2961069"/>
                <a:ext cx="927682" cy="61770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5" name="正方形/長方形 194"/>
              <p:cNvSpPr/>
              <p:nvPr/>
            </p:nvSpPr>
            <p:spPr>
              <a:xfrm>
                <a:off x="11307225" y="3725100"/>
                <a:ext cx="1096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600" b="1" dirty="0">
                    <a:solidFill>
                      <a:srgbClr val="1E1E1E"/>
                    </a:solidFill>
                    <a:latin typeface="Quicksand"/>
                  </a:rPr>
                  <a:t>タイトルが入ります。タイトルが入ります。タイトルが入ります。タイトルが入ります。</a:t>
                </a:r>
              </a:p>
            </p:txBody>
          </p:sp>
          <p:sp>
            <p:nvSpPr>
              <p:cNvPr id="196" name="テキスト ボックス 195"/>
              <p:cNvSpPr txBox="1"/>
              <p:nvPr/>
            </p:nvSpPr>
            <p:spPr>
              <a:xfrm>
                <a:off x="11807371" y="3568943"/>
                <a:ext cx="598241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dirty="0">
                    <a:solidFill>
                      <a:schemeClr val="bg1">
                        <a:lumMod val="65000"/>
                      </a:schemeClr>
                    </a:solidFill>
                  </a:rPr>
                  <a:t>20XX.XX.XX</a:t>
                </a:r>
              </a:p>
            </p:txBody>
          </p:sp>
          <p:sp>
            <p:nvSpPr>
              <p:cNvPr id="197" name="正方形/長方形 196"/>
              <p:cNvSpPr/>
              <p:nvPr/>
            </p:nvSpPr>
            <p:spPr>
              <a:xfrm>
                <a:off x="11392859" y="3614081"/>
                <a:ext cx="352305" cy="111020"/>
              </a:xfrm>
              <a:prstGeom prst="rect">
                <a:avLst/>
              </a:prstGeom>
              <a:solidFill>
                <a:srgbClr val="3A3A3A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8" name="テキスト ボックス 197"/>
              <p:cNvSpPr txBox="1"/>
              <p:nvPr/>
            </p:nvSpPr>
            <p:spPr>
              <a:xfrm>
                <a:off x="11350041" y="3588639"/>
                <a:ext cx="43794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500" dirty="0">
                    <a:solidFill>
                      <a:schemeClr val="bg1"/>
                    </a:solidFill>
                  </a:rPr>
                  <a:t>BUSINESS</a:t>
                </a:r>
              </a:p>
            </p:txBody>
          </p:sp>
        </p:grpSp>
      </p:grpSp>
      <p:sp>
        <p:nvSpPr>
          <p:cNvPr id="215" name="正方形/長方形 214"/>
          <p:cNvSpPr/>
          <p:nvPr/>
        </p:nvSpPr>
        <p:spPr>
          <a:xfrm>
            <a:off x="1828508" y="2866180"/>
            <a:ext cx="8552445" cy="519747"/>
          </a:xfrm>
          <a:prstGeom prst="rect">
            <a:avLst/>
          </a:prstGeom>
          <a:solidFill>
            <a:srgbClr val="1E1E1E">
              <a:alpha val="8745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ja-JP" altLang="en-US" sz="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6" name="正方形/長方形 215"/>
          <p:cNvSpPr/>
          <p:nvPr/>
        </p:nvSpPr>
        <p:spPr>
          <a:xfrm>
            <a:off x="4483249" y="2944354"/>
            <a:ext cx="263886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免責事項　｜　利用規約　｜　お問合せ　｜ 　サイトマップ</a:t>
            </a:r>
          </a:p>
        </p:txBody>
      </p:sp>
      <p:sp>
        <p:nvSpPr>
          <p:cNvPr id="217" name="正方形/長方形 216"/>
          <p:cNvSpPr/>
          <p:nvPr/>
        </p:nvSpPr>
        <p:spPr>
          <a:xfrm>
            <a:off x="5024740" y="3119394"/>
            <a:ext cx="156805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>
                <a:solidFill>
                  <a:schemeClr val="bg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© WebMakeBlog KIYOTATSU</a:t>
            </a:r>
            <a:endParaRPr lang="ja-JP" altLang="en-US" sz="700" dirty="0">
              <a:solidFill>
                <a:schemeClr val="bg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1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1150</Words>
  <Application>Microsoft Office PowerPoint</Application>
  <PresentationFormat>ワイド画面</PresentationFormat>
  <Paragraphs>264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ＭＳ Ｐゴシック</vt:lpstr>
      <vt:lpstr>Quicksand</vt:lpstr>
      <vt:lpstr>ヒラギノ角ゴ Pro W3</vt:lpstr>
      <vt:lpstr>ヒラギノ角ゴ Pro W6</vt:lpstr>
      <vt:lpstr>メイリオ</vt:lpstr>
      <vt:lpstr>小塚ゴシック Std 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7</cp:revision>
  <dcterms:created xsi:type="dcterms:W3CDTF">2016-02-02T10:46:36Z</dcterms:created>
  <dcterms:modified xsi:type="dcterms:W3CDTF">2016-02-02T11:45:42Z</dcterms:modified>
</cp:coreProperties>
</file>